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15/11/12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15/11/12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jtu.edu.cn/~yaobin/teaching/2012distr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yaobin@cs.sjtu.edu.cn" TargetMode="External"/><Relationship Id="rId3" Type="http://schemas.openxmlformats.org/officeDocument/2006/relationships/hyperlink" Target="http://www.cs.sjtu.edu.cn/~yaobin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云计算技术概述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32560" y="2319342"/>
            <a:ext cx="7406640" cy="1752600"/>
          </a:xfrm>
        </p:spPr>
        <p:txBody>
          <a:bodyPr/>
          <a:lstStyle/>
          <a:p>
            <a:r>
              <a:rPr lang="zh-CN" altLang="en-US" dirty="0" smtClean="0"/>
              <a:t>姚斌</a:t>
            </a:r>
            <a:r>
              <a:rPr lang="en-US" altLang="zh-CN" dirty="0" smtClean="0"/>
              <a:t> </a:t>
            </a:r>
            <a:r>
              <a:rPr lang="zh-CN" altLang="en-US" dirty="0" smtClean="0"/>
              <a:t>副教授</a:t>
            </a:r>
            <a:endParaRPr lang="en-US" altLang="zh-CN" dirty="0" smtClean="0"/>
          </a:p>
          <a:p>
            <a:r>
              <a:rPr lang="zh-CN" altLang="en-US" dirty="0" smtClean="0"/>
              <a:t>计算机科学与工程系</a:t>
            </a:r>
            <a:endParaRPr lang="en-US" altLang="zh-CN" dirty="0" smtClean="0"/>
          </a:p>
          <a:p>
            <a:r>
              <a:rPr lang="zh-CN" altLang="en-US" dirty="0" smtClean="0"/>
              <a:t>上海交通大学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课程安排</a:t>
            </a:r>
            <a:r>
              <a:rPr lang="en-US" altLang="zh-CN" dirty="0" smtClean="0"/>
              <a:t>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时间表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5</a:t>
            </a:r>
            <a:r>
              <a:rPr lang="zh-CN" altLang="en-US" dirty="0" smtClean="0"/>
              <a:t>次课</a:t>
            </a:r>
            <a:r>
              <a:rPr lang="en-US" altLang="zh-CN" dirty="0" smtClean="0"/>
              <a:t> </a:t>
            </a:r>
          </a:p>
          <a:p>
            <a:pPr lvl="1"/>
            <a:r>
              <a:rPr lang="zh-CN" altLang="en-US" dirty="0" smtClean="0"/>
              <a:t>第</a:t>
            </a:r>
            <a:r>
              <a:rPr lang="en-US" altLang="zh-CN" dirty="0" smtClean="0"/>
              <a:t>9</a:t>
            </a:r>
            <a:r>
              <a:rPr lang="zh-CN" altLang="en-US" dirty="0" smtClean="0"/>
              <a:t>，</a:t>
            </a:r>
            <a:r>
              <a:rPr lang="en-US" altLang="zh-CN" dirty="0" smtClean="0"/>
              <a:t>11</a:t>
            </a:r>
            <a:r>
              <a:rPr lang="zh-CN" altLang="en-US" dirty="0" smtClean="0"/>
              <a:t>，</a:t>
            </a:r>
            <a:r>
              <a:rPr lang="en-US" altLang="zh-CN" dirty="0" smtClean="0"/>
              <a:t>13</a:t>
            </a:r>
            <a:r>
              <a:rPr lang="zh-CN" altLang="en-US" dirty="0" smtClean="0"/>
              <a:t>，</a:t>
            </a:r>
            <a:r>
              <a:rPr lang="en-US" altLang="zh-CN" dirty="0" smtClean="0"/>
              <a:t>15</a:t>
            </a:r>
            <a:r>
              <a:rPr lang="zh-CN" altLang="en-US" dirty="0" smtClean="0"/>
              <a:t>，</a:t>
            </a:r>
            <a:r>
              <a:rPr lang="en-US" altLang="zh-CN" dirty="0" smtClean="0"/>
              <a:t>17</a:t>
            </a:r>
            <a:r>
              <a:rPr lang="zh-CN" altLang="en-US" dirty="0" smtClean="0"/>
              <a:t>周</a:t>
            </a:r>
            <a:endParaRPr lang="en-US" altLang="zh-CN" dirty="0" smtClean="0"/>
          </a:p>
          <a:p>
            <a:r>
              <a:rPr lang="zh-CN" altLang="en-US" dirty="0" smtClean="0"/>
              <a:t>课程主页</a:t>
            </a:r>
            <a:r>
              <a:rPr lang="en-US" dirty="0" smtClean="0">
                <a:hlinkClick r:id="rId2"/>
              </a:rPr>
              <a:t>http://www.cs.sjtu.edu.cn/~yaobin/teaching/</a:t>
            </a:r>
            <a:r>
              <a:rPr lang="en-US" dirty="0" smtClean="0">
                <a:hlinkClick r:id="rId2"/>
              </a:rPr>
              <a:t>201</a:t>
            </a:r>
            <a:r>
              <a:rPr lang="en-US" dirty="0">
                <a:hlinkClick r:id="rId2"/>
              </a:rPr>
              <a:t>4</a:t>
            </a:r>
            <a:r>
              <a:rPr lang="en-US" altLang="zh-CN" dirty="0" smtClean="0">
                <a:hlinkClick r:id="rId2"/>
              </a:rPr>
              <a:t>cloud</a:t>
            </a:r>
            <a:r>
              <a:rPr lang="en-US" dirty="0" smtClean="0">
                <a:hlinkClick r:id="rId2"/>
              </a:rPr>
              <a:t>/index.html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课程安排</a:t>
            </a:r>
            <a:r>
              <a:rPr lang="en-US" altLang="zh-CN" dirty="0" smtClean="0"/>
              <a:t>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考评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期末考试</a:t>
            </a:r>
            <a:r>
              <a:rPr lang="en-US" altLang="zh-CN" dirty="0" smtClean="0"/>
              <a:t>: </a:t>
            </a:r>
            <a:r>
              <a:rPr lang="zh-CN" altLang="en-US" dirty="0" smtClean="0"/>
              <a:t>无；平时考试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11,13,15</a:t>
            </a:r>
            <a:r>
              <a:rPr lang="en-US" altLang="zh-CN" dirty="0"/>
              <a:t>,</a:t>
            </a:r>
            <a:r>
              <a:rPr lang="en-US" altLang="zh-CN" dirty="0" smtClean="0"/>
              <a:t>17</a:t>
            </a:r>
            <a:r>
              <a:rPr lang="zh-CN" altLang="en-US" dirty="0" smtClean="0"/>
              <a:t>周课堂；每次时间</a:t>
            </a:r>
            <a:r>
              <a:rPr lang="en-US" altLang="zh-CN" dirty="0" smtClean="0"/>
              <a:t>60</a:t>
            </a:r>
            <a:r>
              <a:rPr lang="zh-CN" altLang="en-US" dirty="0" smtClean="0"/>
              <a:t>分钟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总成绩：</a:t>
            </a:r>
            <a:r>
              <a:rPr lang="en-US" altLang="zh-CN" dirty="0" smtClean="0"/>
              <a:t> 4</a:t>
            </a:r>
            <a:r>
              <a:rPr lang="zh-CN" altLang="en-US" dirty="0" smtClean="0"/>
              <a:t>次考试占</a:t>
            </a:r>
            <a:r>
              <a:rPr lang="en-US" altLang="zh-CN" dirty="0" smtClean="0"/>
              <a:t>100%</a:t>
            </a:r>
          </a:p>
          <a:p>
            <a:pPr lvl="1"/>
            <a:r>
              <a:rPr lang="zh-CN" altLang="en-US" dirty="0" smtClean="0"/>
              <a:t>一个编程大作业：额外奖励</a:t>
            </a:r>
            <a:r>
              <a:rPr lang="en-US" altLang="zh-CN" dirty="0" smtClean="0"/>
              <a:t>20</a:t>
            </a:r>
            <a:r>
              <a:rPr lang="zh-CN" altLang="en-US" dirty="0" smtClean="0"/>
              <a:t>分</a:t>
            </a:r>
            <a:endParaRPr lang="en-US" altLang="zh-CN" dirty="0" smtClean="0"/>
          </a:p>
          <a:p>
            <a:r>
              <a:rPr lang="zh-CN" altLang="en-US" dirty="0" smtClean="0"/>
              <a:t>联系方式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邮箱</a:t>
            </a:r>
            <a:r>
              <a:rPr lang="en-US" altLang="zh-CN" dirty="0" smtClean="0"/>
              <a:t>: </a:t>
            </a:r>
            <a:r>
              <a:rPr lang="en-US" altLang="zh-CN" dirty="0" smtClean="0">
                <a:hlinkClick r:id="rId2"/>
              </a:rPr>
              <a:t>yaobin@cs.sjtu.edu.cn </a:t>
            </a:r>
            <a:r>
              <a:rPr lang="en-US" altLang="zh-CN" dirty="0" smtClean="0"/>
              <a:t>     		 		</a:t>
            </a:r>
            <a:r>
              <a:rPr lang="en-US" altLang="zh-CN" dirty="0"/>
              <a:t>1911196013@qq.com </a:t>
            </a:r>
            <a:r>
              <a:rPr lang="en-US" altLang="zh-CN" dirty="0" smtClean="0"/>
              <a:t>(</a:t>
            </a:r>
            <a:r>
              <a:rPr lang="zh-CN" altLang="en-US" dirty="0" smtClean="0"/>
              <a:t>助教：马菁</a:t>
            </a:r>
            <a:r>
              <a:rPr lang="en-US" altLang="zh-CN" dirty="0" smtClean="0"/>
              <a:t>)</a:t>
            </a:r>
          </a:p>
          <a:p>
            <a:pPr lvl="1"/>
            <a:r>
              <a:rPr lang="zh-CN" altLang="en-US" dirty="0" smtClean="0"/>
              <a:t>主页</a:t>
            </a:r>
            <a:r>
              <a:rPr lang="en-US" altLang="zh-CN" dirty="0" smtClean="0"/>
              <a:t>: </a:t>
            </a:r>
            <a:r>
              <a:rPr lang="en-US" dirty="0" smtClean="0">
                <a:hlinkClick r:id="rId3"/>
              </a:rPr>
              <a:t>http://www.cs.sjtu.edu.cn/~yaobin/</a:t>
            </a:r>
            <a:endParaRPr lang="en-US" dirty="0" smtClean="0"/>
          </a:p>
          <a:p>
            <a:pPr lvl="1"/>
            <a:r>
              <a:rPr lang="zh-CN" altLang="en-US" dirty="0" smtClean="0"/>
              <a:t>电话</a:t>
            </a:r>
            <a:r>
              <a:rPr lang="en-US" altLang="zh-CN" dirty="0" smtClean="0"/>
              <a:t>: 34207406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课程安排</a:t>
            </a:r>
            <a:r>
              <a:rPr lang="en-US" altLang="zh-CN" dirty="0" smtClean="0"/>
              <a:t> (3)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参考书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Cloud computing bible(</a:t>
            </a:r>
            <a:r>
              <a:rPr lang="zh-CN" altLang="en-US" dirty="0" smtClean="0"/>
              <a:t>英文</a:t>
            </a:r>
            <a:r>
              <a:rPr lang="en-US" altLang="zh-CN" dirty="0" smtClean="0"/>
              <a:t>): Barrie </a:t>
            </a:r>
            <a:r>
              <a:rPr lang="en-US" altLang="zh-CN" dirty="0" err="1" smtClean="0"/>
              <a:t>Sosinsky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《</a:t>
            </a:r>
            <a:r>
              <a:rPr lang="zh-CN" altLang="en-US" dirty="0" smtClean="0"/>
              <a:t>云计算</a:t>
            </a:r>
            <a:r>
              <a:rPr lang="en-US" altLang="zh-CN" dirty="0" smtClean="0"/>
              <a:t>(</a:t>
            </a:r>
            <a:r>
              <a:rPr lang="zh-CN" altLang="en-US" dirty="0" smtClean="0"/>
              <a:t>第</a:t>
            </a:r>
            <a:r>
              <a:rPr lang="en-US" altLang="zh-CN" dirty="0" smtClean="0"/>
              <a:t>2</a:t>
            </a:r>
            <a:r>
              <a:rPr lang="zh-CN" altLang="en-US" dirty="0" smtClean="0"/>
              <a:t>版</a:t>
            </a:r>
            <a:r>
              <a:rPr lang="en-US" altLang="zh-CN" dirty="0" smtClean="0"/>
              <a:t>)》</a:t>
            </a:r>
            <a:r>
              <a:rPr lang="zh-CN" altLang="en-US" dirty="0" smtClean="0"/>
              <a:t>刘鹏 编</a:t>
            </a:r>
            <a:r>
              <a:rPr lang="en-US" altLang="zh-CN" dirty="0" smtClean="0"/>
              <a:t>,</a:t>
            </a:r>
            <a:r>
              <a:rPr lang="zh-CN" altLang="en-US" dirty="0" smtClean="0"/>
              <a:t>电子工业出版社</a:t>
            </a:r>
            <a:endParaRPr lang="en-US" altLang="zh-CN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353</TotalTime>
  <Words>97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夏至</vt:lpstr>
      <vt:lpstr>云计算技术概述</vt:lpstr>
      <vt:lpstr>课程安排 (1)</vt:lpstr>
      <vt:lpstr>课程安排 (2)</vt:lpstr>
      <vt:lpstr>课程安排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cloud computing</dc:title>
  <cp:lastModifiedBy>littleheaven Yao</cp:lastModifiedBy>
  <cp:revision>81</cp:revision>
  <dcterms:modified xsi:type="dcterms:W3CDTF">2015-11-12T12:25:50Z</dcterms:modified>
</cp:coreProperties>
</file>