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57" r:id="rId3"/>
    <p:sldId id="258" r:id="rId4"/>
    <p:sldId id="260" r:id="rId5"/>
    <p:sldId id="261" r:id="rId7"/>
  </p:sldIdLst>
  <p:sldSz cx="12192000" cy="6858000"/>
  <p:notesSz cx="6858000" cy="9144000"/>
  <p:custDataLst>
    <p:tags r:id="rId1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8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08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viewProps" Target="viewProps.xml"/><Relationship Id="rId8" Type="http://schemas.openxmlformats.org/officeDocument/2006/relationships/presProps" Target="presProps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1" Type="http://schemas.openxmlformats.org/officeDocument/2006/relationships/tags" Target="tags/tag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4ED18C-B6D0-41BA-8DBB-F9321E6B03C4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870E67-0F52-4FF7-A777-31BAA14F65B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E0D5545-95D4-489F-B8ED-7EAFA774B5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6.png"/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4" Type="http://schemas.openxmlformats.org/officeDocument/2006/relationships/image" Target="../media/image8.png"/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4" Type="http://schemas.openxmlformats.org/officeDocument/2006/relationships/image" Target="../media/image8.png"/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4" Type="http://schemas.openxmlformats.org/officeDocument/2006/relationships/image" Target="../media/image9.png"/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image" Target="../media/image3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4" Type="http://schemas.openxmlformats.org/officeDocument/2006/relationships/image" Target="../media/image4.png"/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4" Type="http://schemas.openxmlformats.org/officeDocument/2006/relationships/image" Target="../media/image4.png"/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4" Type="http://schemas.openxmlformats.org/officeDocument/2006/relationships/image" Target="../media/image1.png"/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图片包含 建筑物&#10;&#10;自动生成的说明"/>
          <p:cNvPicPr>
            <a:picLocks noChangeAspect="1"/>
          </p:cNvPicPr>
          <p:nvPr userDrawn="1"/>
        </p:nvPicPr>
        <p:blipFill>
          <a:blip r:embed="rId2">
            <a:alphaModFix amt="5000"/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417" y="2900149"/>
            <a:ext cx="12292835" cy="3957851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13" y="51177"/>
            <a:ext cx="2169174" cy="713098"/>
          </a:xfrm>
          <a:prstGeom prst="rect">
            <a:avLst/>
          </a:prstGeom>
        </p:spPr>
      </p:pic>
      <p:sp>
        <p:nvSpPr>
          <p:cNvPr id="22" name="标题 1"/>
          <p:cNvSpPr>
            <a:spLocks noGrp="1"/>
          </p:cNvSpPr>
          <p:nvPr>
            <p:ph type="title" hasCustomPrompt="1"/>
          </p:nvPr>
        </p:nvSpPr>
        <p:spPr>
          <a:xfrm>
            <a:off x="1069561" y="2016174"/>
            <a:ext cx="10052879" cy="1060855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54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单击此处编辑标题样式</a:t>
            </a:r>
            <a:endParaRPr lang="zh-CN" altLang="en-US" dirty="0"/>
          </a:p>
        </p:txBody>
      </p:sp>
      <p:sp>
        <p:nvSpPr>
          <p:cNvPr id="26" name="内容占位符 25"/>
          <p:cNvSpPr>
            <a:spLocks noGrp="1"/>
          </p:cNvSpPr>
          <p:nvPr>
            <p:ph sz="quarter" idx="10" hasCustomPrompt="1"/>
          </p:nvPr>
        </p:nvSpPr>
        <p:spPr>
          <a:xfrm>
            <a:off x="4644345" y="5196924"/>
            <a:ext cx="2903311" cy="45402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400">
                <a:solidFill>
                  <a:schemeClr val="accent2"/>
                </a:solidFill>
              </a:defRPr>
            </a:lvl1pPr>
          </a:lstStyle>
          <a:p>
            <a:pPr lvl="0"/>
            <a:fld id="{DE506FFD-8B27-444A-964F-E64D0BB3DAF0}" type="datetime2">
              <a:rPr lang="zh-CN" altLang="en-US" smtClean="0"/>
            </a:fld>
            <a:endParaRPr lang="zh-CN" altLang="en-US" dirty="0"/>
          </a:p>
        </p:txBody>
      </p:sp>
      <p:sp>
        <p:nvSpPr>
          <p:cNvPr id="32" name="文本占位符 31"/>
          <p:cNvSpPr>
            <a:spLocks noGrp="1"/>
          </p:cNvSpPr>
          <p:nvPr>
            <p:ph type="body" sz="quarter" idx="11"/>
          </p:nvPr>
        </p:nvSpPr>
        <p:spPr>
          <a:xfrm>
            <a:off x="4034910" y="4407403"/>
            <a:ext cx="4122181" cy="598488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3200" b="1">
                <a:solidFill>
                  <a:schemeClr val="accent2"/>
                </a:solidFill>
              </a:defRPr>
            </a:lvl1pPr>
          </a:lstStyle>
          <a:p>
            <a:pPr lvl="0"/>
            <a:endParaRPr lang="zh-CN" altLang="en-US" dirty="0"/>
          </a:p>
        </p:txBody>
      </p:sp>
      <p:pic>
        <p:nvPicPr>
          <p:cNvPr id="35" name="图片 34"/>
          <p:cNvPicPr>
            <a:picLocks noChangeAspect="1"/>
          </p:cNvPicPr>
          <p:nvPr userDrawn="1"/>
        </p:nvPicPr>
        <p:blipFill rotWithShape="1">
          <a:blip r:embed="rId4" cstate="print"/>
          <a:srcRect l="74359" r="1346"/>
          <a:stretch>
            <a:fillRect/>
          </a:stretch>
        </p:blipFill>
        <p:spPr>
          <a:xfrm>
            <a:off x="8870172" y="274183"/>
            <a:ext cx="3002280" cy="411617"/>
          </a:xfrm>
          <a:prstGeom prst="rect">
            <a:avLst/>
          </a:prstGeom>
        </p:spPr>
      </p:pic>
      <p:grpSp>
        <p:nvGrpSpPr>
          <p:cNvPr id="2" name="组合 1"/>
          <p:cNvGrpSpPr/>
          <p:nvPr userDrawn="1"/>
        </p:nvGrpSpPr>
        <p:grpSpPr>
          <a:xfrm>
            <a:off x="3352562" y="6244170"/>
            <a:ext cx="5486876" cy="406590"/>
            <a:chOff x="3352562" y="6073254"/>
            <a:chExt cx="5486876" cy="406590"/>
          </a:xfrm>
        </p:grpSpPr>
        <p:pic>
          <p:nvPicPr>
            <p:cNvPr id="18" name="图片 17"/>
            <p:cNvPicPr>
              <a:picLocks noChangeAspect="1"/>
            </p:cNvPicPr>
            <p:nvPr userDrawn="1"/>
          </p:nvPicPr>
          <p:blipFill rotWithShape="1">
            <a:blip r:embed="rId5">
              <a:alphaModFix amt="35000"/>
            </a:blip>
            <a:srcRect t="9831" b="36385"/>
            <a:stretch>
              <a:fillRect/>
            </a:stretch>
          </p:blipFill>
          <p:spPr>
            <a:xfrm>
              <a:off x="3352562" y="6073254"/>
              <a:ext cx="5486876" cy="406590"/>
            </a:xfrm>
            <a:prstGeom prst="rect">
              <a:avLst/>
            </a:prstGeom>
          </p:spPr>
        </p:pic>
        <p:sp>
          <p:nvSpPr>
            <p:cNvPr id="37" name="椭圆 36"/>
            <p:cNvSpPr/>
            <p:nvPr userDrawn="1"/>
          </p:nvSpPr>
          <p:spPr>
            <a:xfrm>
              <a:off x="6051000" y="6259222"/>
              <a:ext cx="90000" cy="900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</p:grpSp>
      <p:cxnSp>
        <p:nvCxnSpPr>
          <p:cNvPr id="12" name="直接连接符 11"/>
          <p:cNvCxnSpPr/>
          <p:nvPr userDrawn="1"/>
        </p:nvCxnSpPr>
        <p:spPr>
          <a:xfrm>
            <a:off x="2046000" y="1712549"/>
            <a:ext cx="8100000" cy="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 userDrawn="1"/>
        </p:nvCxnSpPr>
        <p:spPr>
          <a:xfrm>
            <a:off x="2046000" y="3428810"/>
            <a:ext cx="8100000" cy="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片占位符 3"/>
          <p:cNvSpPr>
            <a:spLocks noGrp="1"/>
          </p:cNvSpPr>
          <p:nvPr>
            <p:ph type="pic" sz="quarter" idx="12"/>
          </p:nvPr>
        </p:nvSpPr>
        <p:spPr>
          <a:xfrm>
            <a:off x="0" y="749300"/>
            <a:ext cx="12203394" cy="319193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pic>
        <p:nvPicPr>
          <p:cNvPr id="8" name="图片 7" descr="图片包含 建筑物&#10;&#10;自动生成的说明"/>
          <p:cNvPicPr>
            <a:picLocks noChangeAspect="1"/>
          </p:cNvPicPr>
          <p:nvPr userDrawn="1"/>
        </p:nvPicPr>
        <p:blipFill>
          <a:blip r:embed="rId2">
            <a:alphaModFix amt="5000"/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417" y="2900149"/>
            <a:ext cx="12292835" cy="3957851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13" y="51177"/>
            <a:ext cx="2169174" cy="713098"/>
          </a:xfrm>
          <a:prstGeom prst="rect">
            <a:avLst/>
          </a:prstGeom>
        </p:spPr>
      </p:pic>
      <p:sp>
        <p:nvSpPr>
          <p:cNvPr id="22" name="标题 1"/>
          <p:cNvSpPr>
            <a:spLocks noGrp="1"/>
          </p:cNvSpPr>
          <p:nvPr>
            <p:ph type="title" hasCustomPrompt="1"/>
          </p:nvPr>
        </p:nvSpPr>
        <p:spPr>
          <a:xfrm>
            <a:off x="1069561" y="3383857"/>
            <a:ext cx="10052879" cy="1060855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>
            <a:noAutofit/>
          </a:bodyPr>
          <a:lstStyle>
            <a:lvl1pPr algn="ctr">
              <a:defRPr sz="54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单击此处编辑标题样式</a:t>
            </a:r>
            <a:endParaRPr lang="zh-CN" altLang="en-US" dirty="0"/>
          </a:p>
        </p:txBody>
      </p:sp>
      <p:sp>
        <p:nvSpPr>
          <p:cNvPr id="26" name="内容占位符 25"/>
          <p:cNvSpPr>
            <a:spLocks noGrp="1"/>
          </p:cNvSpPr>
          <p:nvPr>
            <p:ph sz="quarter" idx="10" hasCustomPrompt="1"/>
          </p:nvPr>
        </p:nvSpPr>
        <p:spPr>
          <a:xfrm>
            <a:off x="4644345" y="5798690"/>
            <a:ext cx="2903311" cy="45402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400">
                <a:solidFill>
                  <a:schemeClr val="accent2"/>
                </a:solidFill>
              </a:defRPr>
            </a:lvl1pPr>
          </a:lstStyle>
          <a:p>
            <a:pPr lvl="0"/>
            <a:fld id="{C6124F18-99FF-4E25-B026-C95B196756F6}" type="datetime2">
              <a:rPr lang="zh-CN" altLang="en-US" smtClean="0"/>
            </a:fld>
            <a:endParaRPr lang="zh-CN" altLang="en-US" dirty="0"/>
          </a:p>
        </p:txBody>
      </p:sp>
      <p:sp>
        <p:nvSpPr>
          <p:cNvPr id="32" name="文本占位符 31"/>
          <p:cNvSpPr>
            <a:spLocks noGrp="1"/>
          </p:cNvSpPr>
          <p:nvPr>
            <p:ph type="body" sz="quarter" idx="11"/>
          </p:nvPr>
        </p:nvSpPr>
        <p:spPr>
          <a:xfrm>
            <a:off x="4034910" y="5052868"/>
            <a:ext cx="4122181" cy="598488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3200" b="1">
                <a:solidFill>
                  <a:schemeClr val="accent2"/>
                </a:solidFill>
              </a:defRPr>
            </a:lvl1pPr>
          </a:lstStyle>
          <a:p>
            <a:pPr lvl="0"/>
            <a:endParaRPr lang="zh-CN" altLang="en-US" dirty="0"/>
          </a:p>
        </p:txBody>
      </p:sp>
      <p:pic>
        <p:nvPicPr>
          <p:cNvPr id="35" name="图片 34"/>
          <p:cNvPicPr>
            <a:picLocks noChangeAspect="1"/>
          </p:cNvPicPr>
          <p:nvPr userDrawn="1"/>
        </p:nvPicPr>
        <p:blipFill rotWithShape="1">
          <a:blip r:embed="rId4" cstate="print"/>
          <a:srcRect l="74359" r="1346"/>
          <a:stretch>
            <a:fillRect/>
          </a:stretch>
        </p:blipFill>
        <p:spPr>
          <a:xfrm>
            <a:off x="8870172" y="274183"/>
            <a:ext cx="3002280" cy="411617"/>
          </a:xfrm>
          <a:prstGeom prst="rect">
            <a:avLst/>
          </a:prstGeom>
        </p:spPr>
      </p:pic>
      <p:grpSp>
        <p:nvGrpSpPr>
          <p:cNvPr id="2" name="组合 1"/>
          <p:cNvGrpSpPr/>
          <p:nvPr userDrawn="1"/>
        </p:nvGrpSpPr>
        <p:grpSpPr>
          <a:xfrm>
            <a:off x="3352562" y="6252715"/>
            <a:ext cx="5486876" cy="406590"/>
            <a:chOff x="3352562" y="6073254"/>
            <a:chExt cx="5486876" cy="406590"/>
          </a:xfrm>
        </p:grpSpPr>
        <p:pic>
          <p:nvPicPr>
            <p:cNvPr id="18" name="图片 17"/>
            <p:cNvPicPr>
              <a:picLocks noChangeAspect="1"/>
            </p:cNvPicPr>
            <p:nvPr userDrawn="1"/>
          </p:nvPicPr>
          <p:blipFill rotWithShape="1">
            <a:blip r:embed="rId5">
              <a:alphaModFix amt="35000"/>
            </a:blip>
            <a:srcRect t="9831" b="36385"/>
            <a:stretch>
              <a:fillRect/>
            </a:stretch>
          </p:blipFill>
          <p:spPr>
            <a:xfrm>
              <a:off x="3352562" y="6073254"/>
              <a:ext cx="5486876" cy="406590"/>
            </a:xfrm>
            <a:prstGeom prst="rect">
              <a:avLst/>
            </a:prstGeom>
          </p:spPr>
        </p:pic>
        <p:sp>
          <p:nvSpPr>
            <p:cNvPr id="37" name="椭圆 36"/>
            <p:cNvSpPr/>
            <p:nvPr userDrawn="1"/>
          </p:nvSpPr>
          <p:spPr>
            <a:xfrm>
              <a:off x="6051000" y="6259222"/>
              <a:ext cx="90000" cy="900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 descr="图片包含 建筑物, 圆屋顶, 地板&#10;&#10;描述已自动生成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" y="0"/>
            <a:ext cx="12188951" cy="6858000"/>
          </a:xfrm>
          <a:prstGeom prst="rect">
            <a:avLst/>
          </a:prstGeom>
        </p:spPr>
      </p:pic>
      <p:sp>
        <p:nvSpPr>
          <p:cNvPr id="5" name="平行四边形 4"/>
          <p:cNvSpPr/>
          <p:nvPr userDrawn="1"/>
        </p:nvSpPr>
        <p:spPr>
          <a:xfrm>
            <a:off x="4144710" y="1537750"/>
            <a:ext cx="8047290" cy="3189811"/>
          </a:xfrm>
          <a:prstGeom prst="parallelogram">
            <a:avLst>
              <a:gd name="adj" fmla="val 0"/>
            </a:avLst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pic>
        <p:nvPicPr>
          <p:cNvPr id="8" name="图片 7" descr="图片包含 建筑物&#10;&#10;自动生成的说明"/>
          <p:cNvPicPr>
            <a:picLocks noChangeAspect="1"/>
          </p:cNvPicPr>
          <p:nvPr userDrawn="1"/>
        </p:nvPicPr>
        <p:blipFill>
          <a:blip r:embed="rId3" cstate="print">
            <a:alphaModFix amt="10000"/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986" y="2142500"/>
            <a:ext cx="8047290" cy="2590938"/>
          </a:xfrm>
          <a:prstGeom prst="rect">
            <a:avLst/>
          </a:prstGeom>
        </p:spPr>
      </p:pic>
      <p:sp>
        <p:nvSpPr>
          <p:cNvPr id="22" name="标题 1"/>
          <p:cNvSpPr>
            <a:spLocks noGrp="1"/>
          </p:cNvSpPr>
          <p:nvPr>
            <p:ph type="title" hasCustomPrompt="1"/>
          </p:nvPr>
        </p:nvSpPr>
        <p:spPr>
          <a:xfrm>
            <a:off x="5281297" y="2602227"/>
            <a:ext cx="6426437" cy="1060855"/>
          </a:xfrm>
          <a:prstGeom prst="rect">
            <a:avLst/>
          </a:prstGeom>
          <a:noFill/>
          <a:effectLst/>
        </p:spPr>
        <p:txBody>
          <a:bodyPr anchor="ctr">
            <a:noAutofit/>
          </a:bodyPr>
          <a:lstStyle>
            <a:lvl1pPr algn="ctr">
              <a:defRPr sz="40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单击此处编辑标题样式</a:t>
            </a:r>
            <a:endParaRPr lang="zh-CN" altLang="en-US" dirty="0"/>
          </a:p>
        </p:txBody>
      </p:sp>
      <p:sp>
        <p:nvSpPr>
          <p:cNvPr id="26" name="内容占位符 25"/>
          <p:cNvSpPr>
            <a:spLocks noGrp="1"/>
          </p:cNvSpPr>
          <p:nvPr>
            <p:ph sz="quarter" idx="10" hasCustomPrompt="1"/>
          </p:nvPr>
        </p:nvSpPr>
        <p:spPr>
          <a:xfrm>
            <a:off x="7341280" y="4870088"/>
            <a:ext cx="2244701" cy="45402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solidFill>
                  <a:schemeClr val="accent2"/>
                </a:solidFill>
              </a:defRPr>
            </a:lvl1pPr>
          </a:lstStyle>
          <a:p>
            <a:pPr lvl="0"/>
            <a:fld id="{C6124F18-99FF-4E25-B026-C95B196756F6}" type="datetime2">
              <a:rPr lang="zh-CN" altLang="en-US" smtClean="0"/>
            </a:fld>
            <a:endParaRPr lang="zh-CN" altLang="en-US" dirty="0"/>
          </a:p>
        </p:txBody>
      </p:sp>
      <p:sp>
        <p:nvSpPr>
          <p:cNvPr id="32" name="文本占位符 31"/>
          <p:cNvSpPr>
            <a:spLocks noGrp="1"/>
          </p:cNvSpPr>
          <p:nvPr>
            <p:ph type="body" sz="quarter" idx="11"/>
          </p:nvPr>
        </p:nvSpPr>
        <p:spPr>
          <a:xfrm>
            <a:off x="6819584" y="3810704"/>
            <a:ext cx="3349862" cy="598488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2"/>
          </p:nvPr>
        </p:nvSpPr>
        <p:spPr>
          <a:xfrm>
            <a:off x="0" y="1119382"/>
            <a:ext cx="6323888" cy="4026547"/>
          </a:xfrm>
          <a:custGeom>
            <a:avLst/>
            <a:gdLst>
              <a:gd name="connsiteX0" fmla="*/ 0 w 4827208"/>
              <a:gd name="connsiteY0" fmla="*/ 0 h 3236615"/>
              <a:gd name="connsiteX1" fmla="*/ 4827208 w 4827208"/>
              <a:gd name="connsiteY1" fmla="*/ 0 h 3236615"/>
              <a:gd name="connsiteX2" fmla="*/ 3218537 w 4827208"/>
              <a:gd name="connsiteY2" fmla="*/ 3236615 h 3236615"/>
              <a:gd name="connsiteX3" fmla="*/ 0 w 4827208"/>
              <a:gd name="connsiteY3" fmla="*/ 3236615 h 3236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27208" h="3236615">
                <a:moveTo>
                  <a:pt x="0" y="0"/>
                </a:moveTo>
                <a:lnTo>
                  <a:pt x="4827208" y="0"/>
                </a:lnTo>
                <a:lnTo>
                  <a:pt x="3218537" y="3236615"/>
                </a:lnTo>
                <a:lnTo>
                  <a:pt x="0" y="3236615"/>
                </a:lnTo>
                <a:close/>
              </a:path>
            </a:pathLst>
          </a:cu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524558" y="4410381"/>
            <a:ext cx="3935296" cy="209291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13" y="51177"/>
            <a:ext cx="2169174" cy="713098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 userDrawn="1"/>
        </p:nvPicPr>
        <p:blipFill rotWithShape="1">
          <a:blip r:embed="rId6" cstate="print"/>
          <a:srcRect r="1346"/>
          <a:stretch>
            <a:fillRect/>
          </a:stretch>
        </p:blipFill>
        <p:spPr>
          <a:xfrm>
            <a:off x="516" y="6041797"/>
            <a:ext cx="12166903" cy="41161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 descr="图片包含 建筑物, 圆屋顶, 地板&#10;&#10;描述已自动生成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" y="0"/>
            <a:ext cx="12188951" cy="6858000"/>
          </a:xfrm>
          <a:prstGeom prst="rect">
            <a:avLst/>
          </a:prstGeom>
        </p:spPr>
      </p:pic>
      <p:grpSp>
        <p:nvGrpSpPr>
          <p:cNvPr id="4" name="组合 3"/>
          <p:cNvGrpSpPr/>
          <p:nvPr userDrawn="1"/>
        </p:nvGrpSpPr>
        <p:grpSpPr>
          <a:xfrm>
            <a:off x="304800" y="2455636"/>
            <a:ext cx="4122059" cy="1462680"/>
            <a:chOff x="304800" y="2709636"/>
            <a:chExt cx="4122059" cy="1462680"/>
          </a:xfrm>
        </p:grpSpPr>
        <p:grpSp>
          <p:nvGrpSpPr>
            <p:cNvPr id="5" name="组合 4"/>
            <p:cNvGrpSpPr/>
            <p:nvPr/>
          </p:nvGrpSpPr>
          <p:grpSpPr>
            <a:xfrm>
              <a:off x="304800" y="2709636"/>
              <a:ext cx="4122059" cy="1462680"/>
              <a:chOff x="667656" y="1497651"/>
              <a:chExt cx="4122059" cy="1462680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667656" y="1497651"/>
                <a:ext cx="4122059" cy="1438728"/>
                <a:chOff x="537028" y="1493158"/>
                <a:chExt cx="4122059" cy="1438728"/>
              </a:xfrm>
            </p:grpSpPr>
            <p:sp>
              <p:nvSpPr>
                <p:cNvPr id="10" name="矩形 9"/>
                <p:cNvSpPr/>
                <p:nvPr/>
              </p:nvSpPr>
              <p:spPr>
                <a:xfrm>
                  <a:off x="537029" y="1493158"/>
                  <a:ext cx="4122058" cy="1438728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  <a:cs typeface="+mn-cs"/>
                  </a:endParaRPr>
                </a:p>
              </p:txBody>
            </p:sp>
            <p:pic>
              <p:nvPicPr>
                <p:cNvPr id="11" name="图片 10" descr="图片包含 建筑物&#10;&#10;自动生成的说明"/>
                <p:cNvPicPr>
                  <a:picLocks noChangeAspect="1"/>
                </p:cNvPicPr>
                <p:nvPr/>
              </p:nvPicPr>
              <p:blipFill>
                <a:blip r:embed="rId3" cstate="print">
                  <a:alphaModFix amt="25000"/>
                  <a:duotone>
                    <a:schemeClr val="bg2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37028" y="1604731"/>
                  <a:ext cx="4122058" cy="1327155"/>
                </a:xfrm>
                <a:prstGeom prst="rect">
                  <a:avLst/>
                </a:prstGeom>
                <a:effectLst/>
              </p:spPr>
            </p:pic>
          </p:grpSp>
          <p:sp>
            <p:nvSpPr>
              <p:cNvPr id="8" name="文本框 7"/>
              <p:cNvSpPr txBox="1"/>
              <p:nvPr/>
            </p:nvSpPr>
            <p:spPr>
              <a:xfrm>
                <a:off x="2387598" y="1755350"/>
                <a:ext cx="2235199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5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C8161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  <a:cs typeface="+mn-cs"/>
                  </a:rPr>
                  <a:t>目  录</a:t>
                </a:r>
                <a:endParaRPr kumimoji="0" lang="zh-CN" altLang="en-US" sz="5400" b="1" i="0" u="none" strike="noStrike" kern="1200" cap="none" spc="0" normalizeH="0" baseline="0" noProof="0" dirty="0">
                  <a:ln>
                    <a:noFill/>
                  </a:ln>
                  <a:solidFill>
                    <a:srgbClr val="C8161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9" name="矩形 8"/>
              <p:cNvSpPr/>
              <p:nvPr/>
            </p:nvSpPr>
            <p:spPr>
              <a:xfrm rot="16200000">
                <a:off x="2683685" y="854302"/>
                <a:ext cx="90000" cy="4122058"/>
              </a:xfrm>
              <a:prstGeom prst="rect">
                <a:avLst/>
              </a:prstGeom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charset="-122"/>
                  <a:cs typeface="+mn-cs"/>
                </a:endParaRPr>
              </a:p>
            </p:txBody>
          </p:sp>
        </p:grpSp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3887" y="2871509"/>
              <a:ext cx="1590855" cy="1114981"/>
            </a:xfrm>
            <a:prstGeom prst="rect">
              <a:avLst/>
            </a:prstGeom>
          </p:spPr>
        </p:pic>
      </p:grpSp>
      <p:sp>
        <p:nvSpPr>
          <p:cNvPr id="13" name="图片占位符 12"/>
          <p:cNvSpPr>
            <a:spLocks noGrp="1"/>
          </p:cNvSpPr>
          <p:nvPr>
            <p:ph type="pic" sz="quarter" idx="10"/>
          </p:nvPr>
        </p:nvSpPr>
        <p:spPr>
          <a:xfrm>
            <a:off x="5772150" y="0"/>
            <a:ext cx="6419850" cy="68580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22" name="矩形 21"/>
          <p:cNvSpPr/>
          <p:nvPr userDrawn="1"/>
        </p:nvSpPr>
        <p:spPr>
          <a:xfrm flipV="1">
            <a:off x="5672624" y="0"/>
            <a:ext cx="90000" cy="685800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 descr="图片包含 建筑物, 圆屋顶, 地板&#10;&#10;描述已自动生成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" y="0"/>
            <a:ext cx="12188951" cy="6858000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4034970" y="685800"/>
            <a:ext cx="4122060" cy="1462680"/>
            <a:chOff x="667655" y="1497651"/>
            <a:chExt cx="4122060" cy="1462680"/>
          </a:xfrm>
        </p:grpSpPr>
        <p:grpSp>
          <p:nvGrpSpPr>
            <p:cNvPr id="7" name="组合 6"/>
            <p:cNvGrpSpPr/>
            <p:nvPr/>
          </p:nvGrpSpPr>
          <p:grpSpPr>
            <a:xfrm>
              <a:off x="667656" y="1497651"/>
              <a:ext cx="4122059" cy="1438728"/>
              <a:chOff x="537028" y="1493158"/>
              <a:chExt cx="4122059" cy="1438728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537029" y="1493158"/>
                <a:ext cx="4122058" cy="143872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charset="-122"/>
                  <a:cs typeface="+mn-cs"/>
                </a:endParaRPr>
              </a:p>
            </p:txBody>
          </p:sp>
          <p:pic>
            <p:nvPicPr>
              <p:cNvPr id="11" name="图片 10" descr="图片包含 建筑物&#10;&#10;自动生成的说明"/>
              <p:cNvPicPr>
                <a:picLocks noChangeAspect="1"/>
              </p:cNvPicPr>
              <p:nvPr/>
            </p:nvPicPr>
            <p:blipFill>
              <a:blip r:embed="rId3" cstate="print">
                <a:alphaModFix amt="25000"/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7028" y="1604731"/>
                <a:ext cx="4122058" cy="1327155"/>
              </a:xfrm>
              <a:prstGeom prst="rect">
                <a:avLst/>
              </a:prstGeom>
              <a:effectLst/>
            </p:spPr>
          </p:pic>
        </p:grpSp>
        <p:sp>
          <p:nvSpPr>
            <p:cNvPr id="8" name="文本框 7"/>
            <p:cNvSpPr txBox="1"/>
            <p:nvPr/>
          </p:nvSpPr>
          <p:spPr>
            <a:xfrm>
              <a:off x="667655" y="1755350"/>
              <a:ext cx="4122059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6000" b="1" i="0" u="none" strike="noStrike" kern="1200" cap="none" spc="0" normalizeH="0" baseline="0" noProof="0" dirty="0">
                  <a:ln>
                    <a:noFill/>
                  </a:ln>
                  <a:solidFill>
                    <a:srgbClr val="C8161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charset="-122"/>
                  <a:cs typeface="+mn-cs"/>
                </a:rPr>
                <a:t>目         录</a:t>
              </a:r>
              <a:endPara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C8161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 rot="16200000">
              <a:off x="2683685" y="854302"/>
              <a:ext cx="90000" cy="4122058"/>
            </a:xfrm>
            <a:prstGeom prst="rect">
              <a:avLst/>
            </a:prstGeom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</p:grpSp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1047" y="797373"/>
            <a:ext cx="1590855" cy="1114981"/>
          </a:xfrm>
          <a:prstGeom prst="rect">
            <a:avLst/>
          </a:prstGeom>
        </p:spPr>
      </p:pic>
      <p:sp>
        <p:nvSpPr>
          <p:cNvPr id="13" name="图片占位符 12"/>
          <p:cNvSpPr>
            <a:spLocks noGrp="1"/>
          </p:cNvSpPr>
          <p:nvPr userDrawn="1">
            <p:ph type="pic" sz="quarter" idx="10"/>
          </p:nvPr>
        </p:nvSpPr>
        <p:spPr>
          <a:xfrm>
            <a:off x="-19050" y="3428999"/>
            <a:ext cx="12211050" cy="342899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14" name="矩形 13"/>
          <p:cNvSpPr/>
          <p:nvPr userDrawn="1"/>
        </p:nvSpPr>
        <p:spPr>
          <a:xfrm rot="16200000" flipV="1">
            <a:off x="6051001" y="-2738344"/>
            <a:ext cx="90000" cy="1219890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章节过渡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图片包含 建筑物, 圆屋顶, 地板&#10;&#10;描述已自动生成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" y="0"/>
            <a:ext cx="12188951" cy="6858000"/>
          </a:xfrm>
          <a:prstGeom prst="rect">
            <a:avLst/>
          </a:prstGeom>
        </p:spPr>
      </p:pic>
      <p:sp>
        <p:nvSpPr>
          <p:cNvPr id="42" name="矩形 41"/>
          <p:cNvSpPr/>
          <p:nvPr userDrawn="1"/>
        </p:nvSpPr>
        <p:spPr>
          <a:xfrm rot="16200000">
            <a:off x="6051000" y="-2616750"/>
            <a:ext cx="90000" cy="12192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34" name="图片占位符 33"/>
          <p:cNvSpPr>
            <a:spLocks noGrp="1"/>
          </p:cNvSpPr>
          <p:nvPr>
            <p:ph type="pic" sz="quarter" idx="10"/>
          </p:nvPr>
        </p:nvSpPr>
        <p:spPr>
          <a:xfrm>
            <a:off x="0" y="-19050"/>
            <a:ext cx="12192000" cy="3442348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14" name="标题 13"/>
          <p:cNvSpPr>
            <a:spLocks noGrp="1"/>
          </p:cNvSpPr>
          <p:nvPr>
            <p:ph type="title"/>
          </p:nvPr>
        </p:nvSpPr>
        <p:spPr>
          <a:xfrm>
            <a:off x="4654075" y="3047028"/>
            <a:ext cx="6489700" cy="775349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 sz="40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pic>
        <p:nvPicPr>
          <p:cNvPr id="35" name="图片 34"/>
          <p:cNvPicPr>
            <a:picLocks noChangeAspect="1"/>
          </p:cNvPicPr>
          <p:nvPr userDrawn="1"/>
        </p:nvPicPr>
        <p:blipFill rotWithShape="1">
          <a:blip r:embed="rId3" cstate="print"/>
          <a:srcRect r="1346"/>
          <a:stretch>
            <a:fillRect/>
          </a:stretch>
        </p:blipFill>
        <p:spPr>
          <a:xfrm>
            <a:off x="516" y="6041797"/>
            <a:ext cx="12166903" cy="411617"/>
          </a:xfrm>
          <a:prstGeom prst="rect">
            <a:avLst/>
          </a:prstGeom>
        </p:spPr>
      </p:pic>
      <p:sp>
        <p:nvSpPr>
          <p:cNvPr id="39" name="文本占位符 38"/>
          <p:cNvSpPr>
            <a:spLocks noGrp="1"/>
          </p:cNvSpPr>
          <p:nvPr>
            <p:ph type="body" sz="quarter" idx="11" hasCustomPrompt="1"/>
          </p:nvPr>
        </p:nvSpPr>
        <p:spPr>
          <a:xfrm>
            <a:off x="4654075" y="4054685"/>
            <a:ext cx="6489700" cy="1534265"/>
          </a:xfrm>
          <a:prstGeom prst="rect">
            <a:avLst/>
          </a:prstGeom>
        </p:spPr>
        <p:txBody>
          <a:bodyPr/>
          <a:lstStyle>
            <a:lvl1pPr marL="0" indent="0" algn="just">
              <a:lnSpc>
                <a:spcPct val="130000"/>
              </a:lnSpc>
              <a:buNone/>
              <a:defRPr sz="2200">
                <a:solidFill>
                  <a:schemeClr val="accent2"/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章节过渡页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图片包含 建筑物, 圆屋顶, 地板&#10;&#10;描述已自动生成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" y="0"/>
            <a:ext cx="12188951" cy="6858000"/>
          </a:xfrm>
          <a:prstGeom prst="rect">
            <a:avLst/>
          </a:prstGeom>
        </p:spPr>
      </p:pic>
      <p:sp>
        <p:nvSpPr>
          <p:cNvPr id="42" name="矩形 41"/>
          <p:cNvSpPr/>
          <p:nvPr userDrawn="1"/>
        </p:nvSpPr>
        <p:spPr>
          <a:xfrm rot="10800000">
            <a:off x="5885901" y="-45000"/>
            <a:ext cx="90000" cy="694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34" name="图片占位符 33"/>
          <p:cNvSpPr>
            <a:spLocks noGrp="1"/>
          </p:cNvSpPr>
          <p:nvPr>
            <p:ph type="pic" sz="quarter" idx="10"/>
          </p:nvPr>
        </p:nvSpPr>
        <p:spPr>
          <a:xfrm>
            <a:off x="0" y="-19050"/>
            <a:ext cx="5842000" cy="68770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14" name="标题 13"/>
          <p:cNvSpPr>
            <a:spLocks noGrp="1"/>
          </p:cNvSpPr>
          <p:nvPr>
            <p:ph type="title"/>
          </p:nvPr>
        </p:nvSpPr>
        <p:spPr>
          <a:xfrm>
            <a:off x="6238874" y="3047028"/>
            <a:ext cx="5648325" cy="775349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 sz="40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9" name="文本占位符 38"/>
          <p:cNvSpPr>
            <a:spLocks noGrp="1"/>
          </p:cNvSpPr>
          <p:nvPr>
            <p:ph type="body" sz="quarter" idx="11" hasCustomPrompt="1"/>
          </p:nvPr>
        </p:nvSpPr>
        <p:spPr>
          <a:xfrm>
            <a:off x="6238874" y="4054685"/>
            <a:ext cx="5648325" cy="1534265"/>
          </a:xfrm>
          <a:prstGeom prst="rect">
            <a:avLst/>
          </a:prstGeom>
        </p:spPr>
        <p:txBody>
          <a:bodyPr/>
          <a:lstStyle>
            <a:lvl1pPr marL="0" indent="0" algn="just">
              <a:lnSpc>
                <a:spcPct val="130000"/>
              </a:lnSpc>
              <a:buNone/>
              <a:defRPr sz="2200">
                <a:solidFill>
                  <a:schemeClr val="accent2"/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print"/>
          <a:srcRect l="49487" r="1345"/>
          <a:stretch>
            <a:fillRect/>
          </a:stretch>
        </p:blipFill>
        <p:spPr>
          <a:xfrm>
            <a:off x="6238430" y="6041797"/>
            <a:ext cx="5920443" cy="41161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 descr="图片包含 建筑物, 圆屋顶, 地板&#10;&#10;描述已自动生成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" y="0"/>
            <a:ext cx="12188951" cy="6858000"/>
          </a:xfrm>
          <a:prstGeom prst="rect">
            <a:avLst/>
          </a:prstGeom>
        </p:spPr>
      </p:pic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C53781C-E1F6-4315-A39D-61273F2E059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 rotWithShape="1">
          <a:blip r:embed="rId3" cstate="print"/>
          <a:srcRect r="1346"/>
          <a:stretch>
            <a:fillRect/>
          </a:stretch>
        </p:blipFill>
        <p:spPr>
          <a:xfrm>
            <a:off x="516" y="6041797"/>
            <a:ext cx="12166903" cy="411617"/>
          </a:xfrm>
          <a:prstGeom prst="rect">
            <a:avLst/>
          </a:prstGeom>
        </p:spPr>
      </p:pic>
      <p:sp>
        <p:nvSpPr>
          <p:cNvPr id="9" name="文本占位符 31"/>
          <p:cNvSpPr>
            <a:spLocks noGrp="1"/>
          </p:cNvSpPr>
          <p:nvPr>
            <p:ph type="body" sz="quarter" idx="12"/>
          </p:nvPr>
        </p:nvSpPr>
        <p:spPr>
          <a:xfrm>
            <a:off x="319056" y="6438900"/>
            <a:ext cx="4151344" cy="4191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lnSpc>
                <a:spcPct val="100000"/>
              </a:lnSpc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10" name="文本占位符 31"/>
          <p:cNvSpPr>
            <a:spLocks noGrp="1"/>
          </p:cNvSpPr>
          <p:nvPr>
            <p:ph type="body" sz="quarter" idx="13"/>
          </p:nvPr>
        </p:nvSpPr>
        <p:spPr>
          <a:xfrm>
            <a:off x="4788940" y="6438900"/>
            <a:ext cx="4151344" cy="4191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lnSpc>
                <a:spcPct val="100000"/>
              </a:lnSpc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19" name="平行四边形 18"/>
          <p:cNvSpPr/>
          <p:nvPr userDrawn="1"/>
        </p:nvSpPr>
        <p:spPr>
          <a:xfrm>
            <a:off x="0" y="1"/>
            <a:ext cx="12191483" cy="685800"/>
          </a:xfrm>
          <a:prstGeom prst="parallelogram">
            <a:avLst>
              <a:gd name="adj" fmla="val 4305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pic>
        <p:nvPicPr>
          <p:cNvPr id="20" name="图片 19" descr="图片包含 户外, 标牌, 黑色&#10;&#10;自动生成的说明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56" y="73482"/>
            <a:ext cx="538838" cy="538838"/>
          </a:xfrm>
          <a:prstGeom prst="rect">
            <a:avLst/>
          </a:prstGeom>
        </p:spPr>
      </p:pic>
      <p:sp>
        <p:nvSpPr>
          <p:cNvPr id="21" name="文本占位符 31"/>
          <p:cNvSpPr>
            <a:spLocks noGrp="1"/>
          </p:cNvSpPr>
          <p:nvPr>
            <p:ph type="body" sz="quarter" idx="14"/>
          </p:nvPr>
        </p:nvSpPr>
        <p:spPr>
          <a:xfrm>
            <a:off x="1075351" y="43657"/>
            <a:ext cx="7081677" cy="598488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100000"/>
              </a:lnSpc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11" name="平行四边形 10"/>
          <p:cNvSpPr/>
          <p:nvPr userDrawn="1"/>
        </p:nvSpPr>
        <p:spPr>
          <a:xfrm>
            <a:off x="11428834" y="119857"/>
            <a:ext cx="473565" cy="242093"/>
          </a:xfrm>
          <a:prstGeom prst="parallelogram">
            <a:avLst>
              <a:gd name="adj" fmla="val 444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2" name="平行四边形 11"/>
          <p:cNvSpPr/>
          <p:nvPr userDrawn="1"/>
        </p:nvSpPr>
        <p:spPr>
          <a:xfrm>
            <a:off x="11016782" y="322602"/>
            <a:ext cx="473565" cy="242093"/>
          </a:xfrm>
          <a:prstGeom prst="parallelogram">
            <a:avLst>
              <a:gd name="adj" fmla="val 444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(标题导航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 descr="图片包含 建筑物, 圆屋顶, 地板&#10;&#10;描述已自动生成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" y="0"/>
            <a:ext cx="12188951" cy="6858000"/>
          </a:xfrm>
          <a:prstGeom prst="rect">
            <a:avLst/>
          </a:prstGeom>
        </p:spPr>
      </p:pic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C53781C-E1F6-4315-A39D-61273F2E059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9" name="文本占位符 31"/>
          <p:cNvSpPr>
            <a:spLocks noGrp="1"/>
          </p:cNvSpPr>
          <p:nvPr>
            <p:ph type="body" sz="quarter" idx="12"/>
          </p:nvPr>
        </p:nvSpPr>
        <p:spPr>
          <a:xfrm>
            <a:off x="319056" y="6438900"/>
            <a:ext cx="4151344" cy="4191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lnSpc>
                <a:spcPct val="100000"/>
              </a:lnSpc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10" name="文本占位符 31"/>
          <p:cNvSpPr>
            <a:spLocks noGrp="1"/>
          </p:cNvSpPr>
          <p:nvPr>
            <p:ph type="body" sz="quarter" idx="13"/>
          </p:nvPr>
        </p:nvSpPr>
        <p:spPr>
          <a:xfrm>
            <a:off x="4788940" y="6438900"/>
            <a:ext cx="4151344" cy="4191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lnSpc>
                <a:spcPct val="100000"/>
              </a:lnSpc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19" name="平行四边形 18"/>
          <p:cNvSpPr/>
          <p:nvPr userDrawn="1"/>
        </p:nvSpPr>
        <p:spPr>
          <a:xfrm>
            <a:off x="0" y="1"/>
            <a:ext cx="12191483" cy="685800"/>
          </a:xfrm>
          <a:prstGeom prst="parallelogram">
            <a:avLst>
              <a:gd name="adj" fmla="val 4305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pic>
        <p:nvPicPr>
          <p:cNvPr id="20" name="图片 19" descr="图片包含 户外, 标牌, 黑色&#10;&#10;自动生成的说明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56" y="73482"/>
            <a:ext cx="538838" cy="538838"/>
          </a:xfrm>
          <a:prstGeom prst="rect">
            <a:avLst/>
          </a:prstGeom>
        </p:spPr>
      </p:pic>
      <p:sp>
        <p:nvSpPr>
          <p:cNvPr id="11" name="平行四边形 10"/>
          <p:cNvSpPr/>
          <p:nvPr userDrawn="1"/>
        </p:nvSpPr>
        <p:spPr>
          <a:xfrm>
            <a:off x="995330" y="105510"/>
            <a:ext cx="1957419" cy="512879"/>
          </a:xfrm>
          <a:prstGeom prst="parallelogram">
            <a:avLst>
              <a:gd name="adj" fmla="val 43056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8161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  <a:t>标题一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C8161E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2" name="平行四边形 11"/>
          <p:cNvSpPr/>
          <p:nvPr userDrawn="1"/>
        </p:nvSpPr>
        <p:spPr>
          <a:xfrm>
            <a:off x="2831521" y="105510"/>
            <a:ext cx="1957419" cy="512879"/>
          </a:xfrm>
          <a:prstGeom prst="parallelogram">
            <a:avLst>
              <a:gd name="adj" fmla="val 43056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8161E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  <a:t>标题二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C8161E">
                  <a:lumMod val="60000"/>
                  <a:lumOff val="40000"/>
                </a:srgbClr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5" name="平行四边形 14"/>
          <p:cNvSpPr/>
          <p:nvPr userDrawn="1"/>
        </p:nvSpPr>
        <p:spPr>
          <a:xfrm>
            <a:off x="4645215" y="105510"/>
            <a:ext cx="1957419" cy="512879"/>
          </a:xfrm>
          <a:prstGeom prst="parallelogram">
            <a:avLst>
              <a:gd name="adj" fmla="val 43056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8161E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  <a:t>标题三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C8161E">
                  <a:lumMod val="60000"/>
                  <a:lumOff val="40000"/>
                </a:srgbClr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6" name="平行四边形 15"/>
          <p:cNvSpPr/>
          <p:nvPr userDrawn="1"/>
        </p:nvSpPr>
        <p:spPr>
          <a:xfrm>
            <a:off x="6481406" y="105510"/>
            <a:ext cx="1957419" cy="512879"/>
          </a:xfrm>
          <a:prstGeom prst="parallelogram">
            <a:avLst>
              <a:gd name="adj" fmla="val 43056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8161E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  <a:t>标题四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C8161E">
                  <a:lumMod val="60000"/>
                  <a:lumOff val="40000"/>
                </a:srgbClr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7" name="平行四边形 16"/>
          <p:cNvSpPr/>
          <p:nvPr userDrawn="1"/>
        </p:nvSpPr>
        <p:spPr>
          <a:xfrm>
            <a:off x="8295100" y="105510"/>
            <a:ext cx="1957419" cy="512879"/>
          </a:xfrm>
          <a:prstGeom prst="parallelogram">
            <a:avLst>
              <a:gd name="adj" fmla="val 43056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8161E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  <a:t>标题五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C8161E">
                  <a:lumMod val="60000"/>
                  <a:lumOff val="40000"/>
                </a:srgbClr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pic>
        <p:nvPicPr>
          <p:cNvPr id="18" name="图片 17"/>
          <p:cNvPicPr>
            <a:picLocks noChangeAspect="1"/>
          </p:cNvPicPr>
          <p:nvPr userDrawn="1"/>
        </p:nvPicPr>
        <p:blipFill rotWithShape="1">
          <a:blip r:embed="rId4" cstate="print"/>
          <a:srcRect r="1346"/>
          <a:stretch>
            <a:fillRect/>
          </a:stretch>
        </p:blipFill>
        <p:spPr>
          <a:xfrm>
            <a:off x="516" y="6041797"/>
            <a:ext cx="12166903" cy="411617"/>
          </a:xfrm>
          <a:prstGeom prst="rect">
            <a:avLst/>
          </a:prstGeom>
        </p:spPr>
      </p:pic>
      <p:sp>
        <p:nvSpPr>
          <p:cNvPr id="21" name="平行四边形 20"/>
          <p:cNvSpPr/>
          <p:nvPr userDrawn="1"/>
        </p:nvSpPr>
        <p:spPr>
          <a:xfrm>
            <a:off x="11428834" y="119857"/>
            <a:ext cx="473565" cy="242093"/>
          </a:xfrm>
          <a:prstGeom prst="parallelogram">
            <a:avLst>
              <a:gd name="adj" fmla="val 444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22" name="平行四边形 21"/>
          <p:cNvSpPr/>
          <p:nvPr userDrawn="1"/>
        </p:nvSpPr>
        <p:spPr>
          <a:xfrm>
            <a:off x="11016782" y="322602"/>
            <a:ext cx="473565" cy="242093"/>
          </a:xfrm>
          <a:prstGeom prst="parallelogram">
            <a:avLst>
              <a:gd name="adj" fmla="val 444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 descr="图片包含 建筑物, 圆屋顶, 地板&#10;&#10;描述已自动生成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" y="0"/>
            <a:ext cx="12188951" cy="6858000"/>
          </a:xfrm>
          <a:prstGeom prst="rect">
            <a:avLst/>
          </a:prstGeom>
        </p:spPr>
      </p:pic>
      <p:sp>
        <p:nvSpPr>
          <p:cNvPr id="18" name="平行四边形 17"/>
          <p:cNvSpPr/>
          <p:nvPr userDrawn="1"/>
        </p:nvSpPr>
        <p:spPr>
          <a:xfrm>
            <a:off x="0" y="1"/>
            <a:ext cx="12191483" cy="685800"/>
          </a:xfrm>
          <a:prstGeom prst="parallelogram">
            <a:avLst>
              <a:gd name="adj" fmla="val 4444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C53781C-E1F6-4315-A39D-61273F2E059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pic>
        <p:nvPicPr>
          <p:cNvPr id="7" name="图片 6" descr="图片包含 户外, 标牌, 黑色&#10;&#10;自动生成的说明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56" y="73482"/>
            <a:ext cx="538838" cy="538838"/>
          </a:xfrm>
          <a:prstGeom prst="rect">
            <a:avLst/>
          </a:prstGeom>
        </p:spPr>
      </p:pic>
      <p:sp>
        <p:nvSpPr>
          <p:cNvPr id="8" name="文本占位符 31"/>
          <p:cNvSpPr>
            <a:spLocks noGrp="1"/>
          </p:cNvSpPr>
          <p:nvPr>
            <p:ph type="body" sz="quarter" idx="11"/>
          </p:nvPr>
        </p:nvSpPr>
        <p:spPr>
          <a:xfrm>
            <a:off x="1075351" y="43657"/>
            <a:ext cx="7081677" cy="598488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100000"/>
              </a:lnSpc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9" name="文本占位符 31"/>
          <p:cNvSpPr>
            <a:spLocks noGrp="1"/>
          </p:cNvSpPr>
          <p:nvPr>
            <p:ph type="body" sz="quarter" idx="12"/>
          </p:nvPr>
        </p:nvSpPr>
        <p:spPr>
          <a:xfrm>
            <a:off x="319056" y="6438900"/>
            <a:ext cx="4151344" cy="4191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lnSpc>
                <a:spcPct val="100000"/>
              </a:lnSpc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10" name="文本占位符 31"/>
          <p:cNvSpPr>
            <a:spLocks noGrp="1"/>
          </p:cNvSpPr>
          <p:nvPr>
            <p:ph type="body" sz="quarter" idx="13"/>
          </p:nvPr>
        </p:nvSpPr>
        <p:spPr>
          <a:xfrm>
            <a:off x="4788940" y="6438900"/>
            <a:ext cx="4151344" cy="4191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lnSpc>
                <a:spcPct val="100000"/>
              </a:lnSpc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17" name="文本占位符 16"/>
          <p:cNvSpPr>
            <a:spLocks noGrp="1"/>
          </p:cNvSpPr>
          <p:nvPr>
            <p:ph type="body" sz="quarter" idx="14" hasCustomPrompt="1"/>
          </p:nvPr>
        </p:nvSpPr>
        <p:spPr>
          <a:xfrm>
            <a:off x="319056" y="766710"/>
            <a:ext cx="11568144" cy="4765791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30000"/>
              </a:lnSpc>
              <a:buFontTx/>
              <a:buBlip>
                <a:blip r:embed="rId4"/>
              </a:buBlip>
              <a:defRPr sz="2000">
                <a:solidFill>
                  <a:schemeClr val="accent2"/>
                </a:solidFill>
              </a:defRPr>
            </a:lvl1pPr>
            <a:lvl2pPr>
              <a:lnSpc>
                <a:spcPct val="130000"/>
              </a:lnSpc>
              <a:defRPr sz="2000">
                <a:solidFill>
                  <a:schemeClr val="accent2"/>
                </a:solidFill>
              </a:defRPr>
            </a:lvl2pPr>
            <a:lvl3pPr>
              <a:lnSpc>
                <a:spcPct val="130000"/>
              </a:lnSpc>
              <a:defRPr sz="1800">
                <a:solidFill>
                  <a:schemeClr val="accent2"/>
                </a:solidFill>
              </a:defRPr>
            </a:lvl3pPr>
            <a:lvl4pPr>
              <a:lnSpc>
                <a:spcPct val="130000"/>
              </a:lnSpc>
              <a:defRPr sz="1600">
                <a:solidFill>
                  <a:schemeClr val="accent2"/>
                </a:solidFill>
              </a:defRPr>
            </a:lvl4pPr>
            <a:lvl5pPr>
              <a:lnSpc>
                <a:spcPct val="130000"/>
              </a:lnSpc>
              <a:defRPr sz="1600">
                <a:solidFill>
                  <a:schemeClr val="accent2"/>
                </a:solidFill>
              </a:defRPr>
            </a:lvl5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1" name="平行四边形 20"/>
          <p:cNvSpPr/>
          <p:nvPr userDrawn="1"/>
        </p:nvSpPr>
        <p:spPr>
          <a:xfrm>
            <a:off x="11428834" y="119857"/>
            <a:ext cx="473565" cy="242093"/>
          </a:xfrm>
          <a:prstGeom prst="parallelogram">
            <a:avLst>
              <a:gd name="adj" fmla="val 44445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22" name="平行四边形 21"/>
          <p:cNvSpPr/>
          <p:nvPr userDrawn="1"/>
        </p:nvSpPr>
        <p:spPr>
          <a:xfrm>
            <a:off x="11016782" y="322602"/>
            <a:ext cx="473565" cy="242093"/>
          </a:xfrm>
          <a:prstGeom prst="parallelogram">
            <a:avLst>
              <a:gd name="adj" fmla="val 44445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pic>
        <p:nvPicPr>
          <p:cNvPr id="12" name="图片 11"/>
          <p:cNvPicPr>
            <a:picLocks noChangeAspect="1"/>
          </p:cNvPicPr>
          <p:nvPr userDrawn="1"/>
        </p:nvPicPr>
        <p:blipFill rotWithShape="1">
          <a:blip r:embed="rId5" cstate="print"/>
          <a:srcRect r="1346"/>
          <a:stretch>
            <a:fillRect/>
          </a:stretch>
        </p:blipFill>
        <p:spPr>
          <a:xfrm>
            <a:off x="516" y="6041797"/>
            <a:ext cx="12166903" cy="41161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底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 descr="图片包含 建筑物&#10;&#10;自动生成的说明"/>
          <p:cNvPicPr>
            <a:picLocks noChangeAspect="1"/>
          </p:cNvPicPr>
          <p:nvPr userDrawn="1"/>
        </p:nvPicPr>
        <p:blipFill>
          <a:blip r:embed="rId2">
            <a:alphaModFix amt="20000"/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417" y="2900149"/>
            <a:ext cx="12292835" cy="3957851"/>
          </a:xfrm>
          <a:prstGeom prst="rect">
            <a:avLst/>
          </a:prstGeom>
        </p:spPr>
      </p:pic>
      <p:cxnSp>
        <p:nvCxnSpPr>
          <p:cNvPr id="13" name="直接连接符 12"/>
          <p:cNvCxnSpPr/>
          <p:nvPr userDrawn="1"/>
        </p:nvCxnSpPr>
        <p:spPr>
          <a:xfrm>
            <a:off x="304800" y="3429000"/>
            <a:ext cx="219751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 userDrawn="1"/>
        </p:nvCxnSpPr>
        <p:spPr>
          <a:xfrm>
            <a:off x="9689690" y="3429000"/>
            <a:ext cx="219751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图片 18" descr="图片包含 户外, 标牌, 黑色&#10;&#10;自动生成的说明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828" y="853340"/>
            <a:ext cx="1656344" cy="1656344"/>
          </a:xfrm>
          <a:prstGeom prst="rect">
            <a:avLst/>
          </a:prstGeom>
        </p:spPr>
      </p:pic>
      <p:sp>
        <p:nvSpPr>
          <p:cNvPr id="20" name="文本占位符 31"/>
          <p:cNvSpPr>
            <a:spLocks noGrp="1"/>
          </p:cNvSpPr>
          <p:nvPr>
            <p:ph type="body" sz="quarter" idx="11"/>
          </p:nvPr>
        </p:nvSpPr>
        <p:spPr>
          <a:xfrm>
            <a:off x="2555162" y="3129756"/>
            <a:ext cx="7081677" cy="598488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6000" b="1" spc="600">
                <a:solidFill>
                  <a:schemeClr val="bg1"/>
                </a:solidFill>
              </a:defRPr>
            </a:lvl1pPr>
          </a:lstStyle>
          <a:p>
            <a:pPr lvl="0"/>
            <a:endParaRPr lang="zh-CN" altLang="en-US" dirty="0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4">
            <a:alphaModFix amt="20000"/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t="9831" b="36385"/>
          <a:stretch>
            <a:fillRect/>
          </a:stretch>
        </p:blipFill>
        <p:spPr>
          <a:xfrm>
            <a:off x="3352562" y="6146610"/>
            <a:ext cx="5486876" cy="40659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底-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图片包含 建筑物&#10;&#10;自动生成的说明"/>
          <p:cNvPicPr>
            <a:picLocks noChangeAspect="1"/>
          </p:cNvPicPr>
          <p:nvPr userDrawn="1"/>
        </p:nvPicPr>
        <p:blipFill>
          <a:blip r:embed="rId2">
            <a:alphaModFix amt="20000"/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417" y="2900149"/>
            <a:ext cx="12292835" cy="3957851"/>
          </a:xfrm>
          <a:prstGeom prst="rect">
            <a:avLst/>
          </a:prstGeom>
        </p:spPr>
      </p:pic>
      <p:cxnSp>
        <p:nvCxnSpPr>
          <p:cNvPr id="13" name="直接连接符 12"/>
          <p:cNvCxnSpPr/>
          <p:nvPr userDrawn="1"/>
        </p:nvCxnSpPr>
        <p:spPr>
          <a:xfrm>
            <a:off x="7322504" y="1488254"/>
            <a:ext cx="219751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 userDrawn="1"/>
        </p:nvCxnSpPr>
        <p:spPr>
          <a:xfrm>
            <a:off x="7322504" y="4146847"/>
            <a:ext cx="219751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占位符 31"/>
          <p:cNvSpPr>
            <a:spLocks noGrp="1"/>
          </p:cNvSpPr>
          <p:nvPr>
            <p:ph type="body" sz="quarter" idx="11"/>
          </p:nvPr>
        </p:nvSpPr>
        <p:spPr>
          <a:xfrm>
            <a:off x="5033473" y="2496180"/>
            <a:ext cx="7081677" cy="598488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6000" b="1" spc="600">
                <a:solidFill>
                  <a:schemeClr val="bg1"/>
                </a:solidFill>
              </a:defRPr>
            </a:lvl1pPr>
          </a:lstStyle>
          <a:p>
            <a:pPr lvl="0"/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001" y="1860735"/>
            <a:ext cx="2858911" cy="233227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4">
            <a:alphaModFix amt="20000"/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t="9831" b="36385"/>
          <a:stretch>
            <a:fillRect/>
          </a:stretch>
        </p:blipFill>
        <p:spPr>
          <a:xfrm>
            <a:off x="3352562" y="6146610"/>
            <a:ext cx="5486876" cy="40659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底-3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离页连接符 1"/>
          <p:cNvSpPr/>
          <p:nvPr userDrawn="1"/>
        </p:nvSpPr>
        <p:spPr>
          <a:xfrm>
            <a:off x="3419386" y="0"/>
            <a:ext cx="5353229" cy="5219695"/>
          </a:xfrm>
          <a:prstGeom prst="flowChartOffpage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20" name="文本占位符 31"/>
          <p:cNvSpPr>
            <a:spLocks noGrp="1"/>
          </p:cNvSpPr>
          <p:nvPr>
            <p:ph type="body" sz="quarter" idx="11"/>
          </p:nvPr>
        </p:nvSpPr>
        <p:spPr>
          <a:xfrm>
            <a:off x="2952571" y="2609847"/>
            <a:ext cx="6286859" cy="598488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5400" b="1" spc="600">
                <a:solidFill>
                  <a:schemeClr val="accent1"/>
                </a:solidFill>
              </a:defRPr>
            </a:lvl1pPr>
          </a:lstStyle>
          <a:p>
            <a:pPr lvl="0"/>
            <a:endParaRPr lang="zh-CN" altLang="en-US" dirty="0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>
            <a:alphaModFix amt="20000"/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t="9831" b="36385"/>
          <a:stretch>
            <a:fillRect/>
          </a:stretch>
        </p:blipFill>
        <p:spPr>
          <a:xfrm>
            <a:off x="3352562" y="6146610"/>
            <a:ext cx="5486876" cy="40659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410" y="188997"/>
            <a:ext cx="3019180" cy="2116050"/>
          </a:xfrm>
          <a:prstGeom prst="rect">
            <a:avLst/>
          </a:prstGeom>
        </p:spPr>
      </p:pic>
      <p:sp>
        <p:nvSpPr>
          <p:cNvPr id="18" name="任意多边形: 形状 17"/>
          <p:cNvSpPr/>
          <p:nvPr userDrawn="1"/>
        </p:nvSpPr>
        <p:spPr>
          <a:xfrm>
            <a:off x="3419386" y="4393629"/>
            <a:ext cx="5353229" cy="1461642"/>
          </a:xfrm>
          <a:custGeom>
            <a:avLst/>
            <a:gdLst>
              <a:gd name="connsiteX0" fmla="*/ 0 w 5353229"/>
              <a:gd name="connsiteY0" fmla="*/ 0 h 1461642"/>
              <a:gd name="connsiteX1" fmla="*/ 2676615 w 5353229"/>
              <a:gd name="connsiteY1" fmla="*/ 1043939 h 1461642"/>
              <a:gd name="connsiteX2" fmla="*/ 5353229 w 5353229"/>
              <a:gd name="connsiteY2" fmla="*/ 0 h 1461642"/>
              <a:gd name="connsiteX3" fmla="*/ 5353229 w 5353229"/>
              <a:gd name="connsiteY3" fmla="*/ 417703 h 1461642"/>
              <a:gd name="connsiteX4" fmla="*/ 2676615 w 5353229"/>
              <a:gd name="connsiteY4" fmla="*/ 1461642 h 1461642"/>
              <a:gd name="connsiteX5" fmla="*/ 0 w 5353229"/>
              <a:gd name="connsiteY5" fmla="*/ 417703 h 1461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53229" h="1461642">
                <a:moveTo>
                  <a:pt x="0" y="0"/>
                </a:moveTo>
                <a:lnTo>
                  <a:pt x="2676615" y="1043939"/>
                </a:lnTo>
                <a:lnTo>
                  <a:pt x="5353229" y="0"/>
                </a:lnTo>
                <a:lnTo>
                  <a:pt x="5353229" y="417703"/>
                </a:lnTo>
                <a:lnTo>
                  <a:pt x="2676615" y="1461642"/>
                </a:lnTo>
                <a:lnTo>
                  <a:pt x="0" y="417703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pic>
        <p:nvPicPr>
          <p:cNvPr id="9" name="图片 8" descr="图片包含 建筑物&#10;&#10;自动生成的说明"/>
          <p:cNvPicPr>
            <a:picLocks noChangeAspect="1"/>
          </p:cNvPicPr>
          <p:nvPr userDrawn="1"/>
        </p:nvPicPr>
        <p:blipFill>
          <a:blip r:embed="rId4">
            <a:alphaModFix amt="20000"/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417" y="2900149"/>
            <a:ext cx="12292835" cy="395785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C53781C-E1F6-4315-A39D-61273F2E059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（lowpoly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图片包含 建筑物, 圆屋顶, 地板&#10;&#10;描述已自动生成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" y="0"/>
            <a:ext cx="12188951" cy="6858000"/>
          </a:xfrm>
          <a:prstGeom prst="rect">
            <a:avLst/>
          </a:prstGeom>
        </p:spPr>
      </p:pic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C53781C-E1F6-4315-A39D-61273F2E059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849970" y="6515101"/>
            <a:ext cx="1037230" cy="3429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48644C6-89F0-466C-949F-E70AD72679A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C53781C-E1F6-4315-A39D-61273F2E059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1"/>
          </p:nvPr>
        </p:nvSpPr>
        <p:spPr>
          <a:xfrm>
            <a:off x="1075055" y="43815"/>
            <a:ext cx="8140700" cy="719455"/>
          </a:xfrm>
        </p:spPr>
        <p:txBody>
          <a:bodyPr/>
          <a:lstStyle/>
          <a:p>
            <a:r>
              <a:rPr lang="en-US" altLang="zh-CN" dirty="0"/>
              <a:t>XX</a:t>
            </a:r>
            <a:r>
              <a:rPr lang="zh-CN" altLang="en-US" dirty="0"/>
              <a:t>单位</a:t>
            </a:r>
            <a:r>
              <a:rPr lang="en-US" altLang="zh-CN" dirty="0"/>
              <a:t>— </a:t>
            </a:r>
            <a:r>
              <a:rPr lang="zh-CN" altLang="en-US" dirty="0"/>
              <a:t>访问教授</a:t>
            </a:r>
            <a:r>
              <a:rPr lang="en-US" altLang="zh-CN" dirty="0"/>
              <a:t>——</a:t>
            </a:r>
            <a:r>
              <a:rPr lang="en-US" altLang="zh-CN" dirty="0">
                <a:sym typeface="+mn-ea"/>
              </a:rPr>
              <a:t>XXX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6" name="内容占位符 1"/>
          <p:cNvSpPr txBox="1"/>
          <p:nvPr/>
        </p:nvSpPr>
        <p:spPr>
          <a:xfrm>
            <a:off x="540385" y="4331970"/>
            <a:ext cx="3763645" cy="14382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Calibri" panose="020F0502020204030204" pitchFamily="34" charset="0"/>
              <a:buChar char="▪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Calibri" panose="020F0502020204030204" pitchFamily="34" charset="0"/>
              <a:buChar char="▪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Calibri" panose="020F0502020204030204" pitchFamily="34" charset="0"/>
              <a:buChar char="▪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Calibri" panose="020F0502020204030204" pitchFamily="34" charset="0"/>
              <a:buChar char="▪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Calibri" panose="020F0502020204030204" pitchFamily="34" charset="0"/>
              <a:buChar char="▪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8161E"/>
              </a:buClr>
              <a:buSzPct val="100000"/>
              <a:buFont typeface="Calibri" panose="020F050202020403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42536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XXX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425363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8161E"/>
              </a:buClr>
              <a:buSzPct val="100000"/>
              <a:buFont typeface="Calibri" panose="020F050202020403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申请岗位：访问教授  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8161E"/>
              </a:buClr>
              <a:buSzPct val="100000"/>
              <a:buFont typeface="Calibri" panose="020F0502020204030204" pitchFamily="34" charset="0"/>
              <a:buNone/>
              <a:defRPr/>
            </a:pP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425363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470400" y="898870"/>
            <a:ext cx="761996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"/>
              <a:defRPr/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42536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出生年月：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                   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42536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国籍：</a:t>
            </a:r>
            <a:endParaRPr kumimoji="0" lang="en-US" altLang="zh-CN" sz="2400" b="1" i="0" u="none" strike="noStrike" kern="100" cap="none" spc="0" normalizeH="0" baseline="0" noProof="0" dirty="0">
              <a:ln>
                <a:noFill/>
              </a:ln>
              <a:solidFill>
                <a:srgbClr val="425363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"/>
              <a:defRPr/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42536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专业领域：</a:t>
            </a:r>
            <a:endParaRPr kumimoji="0" lang="en-US" altLang="zh-CN" sz="2400" b="1" i="0" u="none" strike="noStrike" kern="100" cap="none" spc="0" normalizeH="0" baseline="0" noProof="0" dirty="0">
              <a:ln>
                <a:noFill/>
              </a:ln>
              <a:solidFill>
                <a:srgbClr val="425363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"/>
              <a:defRPr/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42536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现任单位：</a:t>
            </a:r>
            <a:endParaRPr kumimoji="0" lang="zh-CN" altLang="en-US" sz="2000" b="1" i="0" u="none" strike="noStrike" kern="1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"/>
              <a:defRPr/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42536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现任技术职务：</a:t>
            </a:r>
            <a:endParaRPr kumimoji="0" lang="en-US" altLang="zh-CN" sz="2400" b="1" i="0" u="none" strike="noStrike" kern="100" cap="none" spc="0" normalizeH="0" baseline="0" noProof="0" dirty="0">
              <a:ln>
                <a:noFill/>
              </a:ln>
              <a:solidFill>
                <a:srgbClr val="425363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  <a:p>
            <a:pPr marL="0" marR="0" lvl="0" indent="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"/>
              <a:defRPr/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42536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现任职务：</a:t>
            </a:r>
            <a:endParaRPr kumimoji="0" lang="en-US" altLang="zh-CN" sz="2400" b="1" i="0" u="none" strike="noStrike" kern="100" cap="none" spc="0" normalizeH="0" baseline="0" noProof="0" dirty="0">
              <a:ln>
                <a:noFill/>
              </a:ln>
              <a:solidFill>
                <a:srgbClr val="425363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"/>
              <a:defRPr/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42536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校内联系人或团队负责人：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姓名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+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职称</a:t>
            </a:r>
            <a:endParaRPr kumimoji="0" lang="zh-CN" altLang="en-US" sz="2400" b="1" i="0" u="none" strike="noStrike" kern="1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43425" y="5668010"/>
            <a:ext cx="7473950" cy="4603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8161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  <a:t>备注：如有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C8161E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333500" y="1587500"/>
            <a:ext cx="2197100" cy="27444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2171700" y="2709029"/>
            <a:ext cx="73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照片</a:t>
            </a:r>
            <a:endParaRPr lang="zh-CN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C53781C-E1F6-4315-A39D-61273F2E059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1"/>
          </p:nvPr>
        </p:nvSpPr>
        <p:spPr>
          <a:xfrm>
            <a:off x="1075055" y="43815"/>
            <a:ext cx="8140700" cy="719455"/>
          </a:xfrm>
        </p:spPr>
        <p:txBody>
          <a:bodyPr/>
          <a:lstStyle/>
          <a:p>
            <a:r>
              <a:rPr lang="en-US" altLang="zh-CN" dirty="0"/>
              <a:t>XX</a:t>
            </a:r>
            <a:r>
              <a:rPr lang="zh-CN" altLang="en-US" dirty="0"/>
              <a:t>单位</a:t>
            </a:r>
            <a:r>
              <a:rPr lang="en-US" altLang="zh-CN" dirty="0"/>
              <a:t>— </a:t>
            </a:r>
            <a:r>
              <a:rPr lang="zh-CN" altLang="en-US" dirty="0"/>
              <a:t>访问教授</a:t>
            </a:r>
            <a:r>
              <a:rPr lang="en-US" altLang="zh-CN" dirty="0"/>
              <a:t>——</a:t>
            </a:r>
            <a:r>
              <a:rPr lang="en-US" altLang="zh-CN" dirty="0">
                <a:sym typeface="+mn-ea"/>
              </a:rPr>
              <a:t>XXX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075055" y="1076670"/>
            <a:ext cx="7619961" cy="3674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42536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进行介绍：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42536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……….</a:t>
            </a:r>
            <a:endParaRPr kumimoji="0" lang="en-US" altLang="zh-CN" sz="2400" b="1" i="0" u="none" strike="noStrike" kern="100" cap="none" spc="0" normalizeH="0" baseline="0" noProof="0" dirty="0">
              <a:ln>
                <a:noFill/>
              </a:ln>
              <a:solidFill>
                <a:srgbClr val="425363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defRPr/>
            </a:pPr>
            <a:r>
              <a:rPr lang="zh-CN" altLang="en-US" sz="2400" b="1" kern="100" dirty="0">
                <a:solidFill>
                  <a:srgbClr val="C00000"/>
                </a:solidFill>
                <a:latin typeface="微软雅黑" panose="020B0503020204020204" charset="-122"/>
                <a:cs typeface="Times New Roman" panose="02020603050405020304" pitchFamily="18" charset="0"/>
              </a:rPr>
              <a:t>内容需包含：政治立场、思想素质和师德师风；对外籍人员，还应重点了解对华态度</a:t>
            </a:r>
            <a:endParaRPr lang="en-US" altLang="zh-CN" sz="2400" b="1" kern="100" dirty="0">
              <a:solidFill>
                <a:srgbClr val="C00000"/>
              </a:solidFill>
              <a:latin typeface="微软雅黑" panose="020B0503020204020204" charset="-122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endParaRPr kumimoji="0" lang="en-US" altLang="zh-CN" sz="2400" b="1" i="0" u="none" strike="noStrike" kern="100" cap="none" spc="0" normalizeH="0" baseline="0" noProof="0" dirty="0">
              <a:ln>
                <a:noFill/>
              </a:ln>
              <a:solidFill>
                <a:srgbClr val="425363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r>
              <a:rPr lang="zh-CN" altLang="en-US" sz="2400" b="1" kern="100" dirty="0">
                <a:solidFill>
                  <a:srgbClr val="425363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时间控制在</a:t>
            </a:r>
            <a:r>
              <a:rPr lang="en-US" altLang="zh-CN" sz="2400" b="1" kern="100" dirty="0">
                <a:solidFill>
                  <a:srgbClr val="425363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3</a:t>
            </a:r>
            <a:r>
              <a:rPr lang="zh-CN" altLang="en-US" sz="2400" b="1" kern="100" dirty="0">
                <a:solidFill>
                  <a:srgbClr val="425363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分钟</a:t>
            </a:r>
            <a:endParaRPr kumimoji="0" lang="zh-CN" altLang="en-US" sz="2400" b="1" i="0" u="none" strike="noStrike" kern="1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占位符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" name="文本占位符 4"/>
          <p:cNvSpPr>
            <a:spLocks noGrp="1"/>
          </p:cNvSpPr>
          <p:nvPr/>
        </p:nvSpPr>
        <p:spPr>
          <a:xfrm>
            <a:off x="1075055" y="43815"/>
            <a:ext cx="8140700" cy="719455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XX</a:t>
            </a:r>
            <a:r>
              <a:rPr lang="zh-CN" altLang="en-US" dirty="0"/>
              <a:t>单位</a:t>
            </a:r>
            <a:r>
              <a:rPr lang="en-US" altLang="zh-CN" dirty="0"/>
              <a:t>—</a:t>
            </a:r>
            <a:r>
              <a:rPr lang="zh-CN" altLang="en-US" dirty="0"/>
              <a:t>访问教授</a:t>
            </a:r>
            <a:r>
              <a:rPr lang="en-US" altLang="zh-CN" dirty="0"/>
              <a:t>——</a:t>
            </a:r>
            <a:r>
              <a:rPr lang="en-US" altLang="zh-CN" dirty="0">
                <a:sym typeface="+mn-ea"/>
              </a:rPr>
              <a:t>XXX</a:t>
            </a:r>
            <a:endParaRPr lang="zh-CN" altLang="en-US" dirty="0"/>
          </a:p>
        </p:txBody>
      </p:sp>
      <p:sp>
        <p:nvSpPr>
          <p:cNvPr id="17" name="矩形 16"/>
          <p:cNvSpPr/>
          <p:nvPr/>
        </p:nvSpPr>
        <p:spPr>
          <a:xfrm>
            <a:off x="624840" y="763270"/>
            <a:ext cx="11066780" cy="5262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charset="0"/>
              <a:buChar char="l"/>
              <a:defRPr/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42536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单位推荐意见</a:t>
            </a:r>
            <a:endParaRPr kumimoji="0" lang="zh-CN" altLang="en-US" sz="2400" b="1" i="0" u="none" strike="noStrike" kern="100" cap="none" spc="0" normalizeH="0" baseline="0" noProof="0" dirty="0">
              <a:ln>
                <a:noFill/>
              </a:ln>
              <a:solidFill>
                <a:srgbClr val="425363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42536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申请人符合我校</a:t>
            </a:r>
            <a:r>
              <a:rPr lang="zh-CN" altLang="en-US" sz="2400" b="1" kern="100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讲席</a:t>
            </a:r>
            <a:r>
              <a:rPr lang="en-US" altLang="zh-CN" sz="2400" b="1" kern="100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/</a:t>
            </a:r>
            <a:r>
              <a:rPr lang="zh-CN" altLang="en-US" sz="2400" b="1" kern="100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特聘</a:t>
            </a:r>
            <a:r>
              <a:rPr lang="en-US" altLang="zh-CN" sz="2400" b="1" kern="100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/</a:t>
            </a:r>
            <a:r>
              <a:rPr lang="zh-CN" altLang="en-US" sz="2400" b="1" kern="100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长聘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教授岗位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42536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水平</a:t>
            </a:r>
            <a:endParaRPr kumimoji="0" lang="zh-CN" altLang="en-US" sz="2400" b="1" i="0" u="none" strike="noStrike" kern="100" cap="none" spc="0" normalizeH="0" baseline="0" noProof="0" dirty="0">
              <a:ln>
                <a:noFill/>
              </a:ln>
              <a:solidFill>
                <a:srgbClr val="425363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42536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建议按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每月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X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万元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42536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的标准、根据实际到岗月份向其支付津贴</a:t>
            </a:r>
            <a:endParaRPr kumimoji="0" lang="zh-CN" altLang="en-US" sz="2400" b="1" i="0" u="none" strike="noStrike" kern="100" cap="none" spc="0" normalizeH="0" baseline="0" noProof="0" dirty="0">
              <a:ln>
                <a:noFill/>
              </a:ln>
              <a:solidFill>
                <a:srgbClr val="425363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42536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其中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学校承担每月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X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万元</a:t>
            </a:r>
            <a:endParaRPr kumimoji="0" lang="zh-CN" altLang="en-US" sz="2400" b="1" i="0" u="none" strike="noStrike" kern="1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      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学院承担每月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X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万元</a:t>
            </a:r>
            <a:endParaRPr kumimoji="0" lang="zh-CN" altLang="en-US" sz="2400" b="1" i="0" u="none" strike="noStrike" kern="1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      </a:t>
            </a:r>
            <a:r>
              <a:rPr lang="zh-CN" altLang="en-US" sz="2400" b="1" kern="100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研究所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承担每月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X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万元</a:t>
            </a:r>
            <a:endParaRPr kumimoji="0" lang="en-US" altLang="zh-CN" sz="2400" b="1" i="0" u="none" strike="noStrike" kern="1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lang="zh-CN" altLang="en-US" sz="2400" b="1" kern="100" dirty="0">
                <a:solidFill>
                  <a:srgbClr val="425363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备注：最终以学校评审结果为准</a:t>
            </a:r>
            <a:endParaRPr lang="zh-CN" altLang="en-US" sz="2400" b="1" kern="100" dirty="0">
              <a:solidFill>
                <a:srgbClr val="425363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C53781C-E1F6-4315-A39D-61273F2E059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XX</a:t>
            </a:r>
            <a:r>
              <a:rPr lang="zh-CN" altLang="en-US" dirty="0"/>
              <a:t>单位</a:t>
            </a:r>
            <a:r>
              <a:rPr lang="en-US" altLang="zh-CN" dirty="0"/>
              <a:t>— </a:t>
            </a:r>
            <a:r>
              <a:rPr lang="zh-CN" altLang="en-US" dirty="0"/>
              <a:t>访问教授</a:t>
            </a:r>
            <a:r>
              <a:rPr lang="en-US" altLang="zh-CN" dirty="0"/>
              <a:t>——</a:t>
            </a:r>
            <a:r>
              <a:rPr lang="en-US" altLang="zh-CN" dirty="0">
                <a:sym typeface="+mn-ea"/>
              </a:rPr>
              <a:t>XXX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24840" y="763270"/>
            <a:ext cx="110667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200000"/>
              </a:lnSpc>
              <a:buFont typeface="Wingdings" panose="05000000000000000000" charset="0"/>
              <a:buChar char="l"/>
              <a:defRPr/>
            </a:pPr>
            <a:r>
              <a:rPr lang="zh-CN" altLang="en-US" sz="2400" b="1" kern="100" dirty="0">
                <a:solidFill>
                  <a:srgbClr val="425363"/>
                </a:solidFill>
                <a:latin typeface="微软雅黑" panose="020B0503020204020204" charset="-122"/>
                <a:cs typeface="Times New Roman" panose="02020603050405020304" pitchFamily="18" charset="0"/>
              </a:rPr>
              <a:t>申请人工作任务</a:t>
            </a:r>
            <a:endParaRPr lang="zh-CN" altLang="en-US" sz="2400" b="1" kern="100" dirty="0">
              <a:solidFill>
                <a:srgbClr val="425363"/>
              </a:solidFill>
              <a:latin typeface="微软雅黑" panose="020B0503020204020204" charset="-122"/>
              <a:cs typeface="Times New Roman" panose="02020603050405020304" pitchFamily="18" charset="0"/>
            </a:endParaRPr>
          </a:p>
          <a:p>
            <a:pPr lvl="0" algn="just">
              <a:lnSpc>
                <a:spcPct val="200000"/>
              </a:lnSpc>
              <a:defRPr/>
            </a:pPr>
            <a:r>
              <a:rPr lang="zh-CN" altLang="en-US" sz="2400" b="1" kern="100" dirty="0">
                <a:solidFill>
                  <a:srgbClr val="425363"/>
                </a:solidFill>
                <a:latin typeface="微软雅黑" panose="020B0503020204020204" charset="-122"/>
                <a:cs typeface="Times New Roman" panose="02020603050405020304" pitchFamily="18" charset="0"/>
              </a:rPr>
              <a:t>经与申请人协商，确定其协议期内工作任务如下：</a:t>
            </a:r>
            <a:endParaRPr lang="zh-CN" altLang="en-US" sz="2400" b="1" kern="100" dirty="0">
              <a:solidFill>
                <a:srgbClr val="425363"/>
              </a:solidFill>
              <a:latin typeface="微软雅黑" panose="020B0503020204020204" charset="-122"/>
              <a:cs typeface="Times New Roman" panose="02020603050405020304" pitchFamily="18" charset="0"/>
            </a:endParaRPr>
          </a:p>
          <a:p>
            <a:pPr lvl="0" algn="just">
              <a:lnSpc>
                <a:spcPct val="200000"/>
              </a:lnSpc>
              <a:defRPr/>
            </a:pPr>
            <a:r>
              <a:rPr lang="zh-CN" altLang="en-US" sz="2400" b="1" kern="100" dirty="0">
                <a:solidFill>
                  <a:srgbClr val="425363"/>
                </a:solidFill>
                <a:latin typeface="微软雅黑" panose="020B0503020204020204" charset="-122"/>
                <a:cs typeface="Times New Roman" panose="02020603050405020304" pitchFamily="18" charset="0"/>
              </a:rPr>
              <a:t>人才培养</a:t>
            </a:r>
            <a:r>
              <a:rPr lang="zh-CN" altLang="en-US" sz="2400" b="1" kern="100" dirty="0">
                <a:solidFill>
                  <a:srgbClr val="425363"/>
                </a:solidFill>
                <a:latin typeface="微软雅黑" panose="020B0503020204020204" charset="-122"/>
                <a:cs typeface="Times New Roman" panose="02020603050405020304" pitchFamily="18" charset="0"/>
                <a:sym typeface="Wingdings" panose="05000000000000000000" pitchFamily="2" charset="2"/>
              </a:rPr>
              <a:t>：建议</a:t>
            </a:r>
            <a:r>
              <a:rPr lang="zh-CN" altLang="en-US" sz="2400" b="1" kern="100" dirty="0">
                <a:solidFill>
                  <a:srgbClr val="425363"/>
                </a:solidFill>
                <a:latin typeface="微软雅黑" panose="020B0503020204020204" charset="-122"/>
                <a:cs typeface="Times New Roman" panose="02020603050405020304" pitchFamily="18" charset="0"/>
              </a:rPr>
              <a:t>承担教学课程或者讲座类工作</a:t>
            </a:r>
            <a:endParaRPr lang="en-US" altLang="zh-CN" sz="2400" b="1" kern="100" dirty="0">
              <a:solidFill>
                <a:srgbClr val="425363"/>
              </a:solidFill>
              <a:latin typeface="微软雅黑" panose="020B0503020204020204" charset="-122"/>
              <a:cs typeface="Times New Roman" panose="02020603050405020304" pitchFamily="18" charset="0"/>
            </a:endParaRPr>
          </a:p>
          <a:p>
            <a:pPr lvl="0" algn="just">
              <a:lnSpc>
                <a:spcPct val="200000"/>
              </a:lnSpc>
              <a:defRPr/>
            </a:pPr>
            <a:r>
              <a:rPr lang="zh-CN" altLang="en-US" sz="2400" b="1" kern="100" dirty="0">
                <a:solidFill>
                  <a:srgbClr val="425363"/>
                </a:solidFill>
                <a:latin typeface="微软雅黑" panose="020B0503020204020204" charset="-122"/>
                <a:cs typeface="Times New Roman" panose="02020603050405020304" pitchFamily="18" charset="0"/>
              </a:rPr>
              <a:t>科学研究：</a:t>
            </a:r>
            <a:endParaRPr lang="en-US" altLang="zh-CN" sz="2400" b="1" kern="100" dirty="0">
              <a:solidFill>
                <a:srgbClr val="425363"/>
              </a:solidFill>
              <a:latin typeface="微软雅黑" panose="020B0503020204020204" charset="-122"/>
              <a:cs typeface="Times New Roman" panose="02020603050405020304" pitchFamily="18" charset="0"/>
            </a:endParaRPr>
          </a:p>
          <a:p>
            <a:pPr lvl="0" algn="just">
              <a:lnSpc>
                <a:spcPct val="200000"/>
              </a:lnSpc>
              <a:defRPr/>
            </a:pPr>
            <a:r>
              <a:rPr lang="zh-CN" altLang="en-US" sz="2400" b="1" kern="100" dirty="0">
                <a:solidFill>
                  <a:srgbClr val="425363"/>
                </a:solidFill>
                <a:latin typeface="微软雅黑" panose="020B0503020204020204" charset="-122"/>
                <a:cs typeface="Times New Roman" panose="02020603050405020304" pitchFamily="18" charset="0"/>
              </a:rPr>
              <a:t>学科建设：</a:t>
            </a:r>
            <a:endParaRPr lang="en-US" altLang="zh-CN" sz="2400" b="1" kern="100" dirty="0">
              <a:solidFill>
                <a:srgbClr val="425363"/>
              </a:solidFill>
              <a:latin typeface="微软雅黑" panose="020B0503020204020204" charset="-122"/>
              <a:cs typeface="Times New Roman" panose="02020603050405020304" pitchFamily="18" charset="0"/>
            </a:endParaRPr>
          </a:p>
          <a:p>
            <a:pPr lvl="0" algn="just">
              <a:lnSpc>
                <a:spcPct val="200000"/>
              </a:lnSpc>
              <a:defRPr/>
            </a:pPr>
            <a:r>
              <a:rPr lang="zh-CN" altLang="en-US" sz="2400" b="1" kern="100" dirty="0">
                <a:solidFill>
                  <a:srgbClr val="425363"/>
                </a:solidFill>
                <a:latin typeface="微软雅黑" panose="020B0503020204020204" charset="-122"/>
                <a:cs typeface="Times New Roman" panose="02020603050405020304" pitchFamily="18" charset="0"/>
              </a:rPr>
              <a:t>其他任务：</a:t>
            </a:r>
            <a:endParaRPr lang="zh-CN" altLang="en-US" sz="2400" b="1" kern="100" dirty="0">
              <a:solidFill>
                <a:srgbClr val="425363"/>
              </a:solidFill>
              <a:latin typeface="微软雅黑" panose="020B050302020402020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oZGlkIjoiMTg0MTc2MmM5ZTBiNjhjNmYwZTA4NzNhODI5ZDIwMzUifQ=="/>
</p:tagLst>
</file>

<file path=ppt/theme/theme1.xml><?xml version="1.0" encoding="utf-8"?>
<a:theme xmlns:a="http://schemas.openxmlformats.org/drawingml/2006/main" name="3_Office 主题​​">
  <a:themeElements>
    <a:clrScheme name="SJTU-2019">
      <a:dk1>
        <a:srgbClr val="000000"/>
      </a:dk1>
      <a:lt1>
        <a:srgbClr val="FFFFFF"/>
      </a:lt1>
      <a:dk2>
        <a:srgbClr val="1B1C21"/>
      </a:dk2>
      <a:lt2>
        <a:srgbClr val="DBDBDB"/>
      </a:lt2>
      <a:accent1>
        <a:srgbClr val="C8161E"/>
      </a:accent1>
      <a:accent2>
        <a:srgbClr val="44546A"/>
      </a:accent2>
      <a:accent3>
        <a:srgbClr val="1F4D78"/>
      </a:accent3>
      <a:accent4>
        <a:srgbClr val="ED7D31"/>
      </a:accent4>
      <a:accent5>
        <a:srgbClr val="FFC000"/>
      </a:accent5>
      <a:accent6>
        <a:srgbClr val="A5A5A5"/>
      </a:accent6>
      <a:hlink>
        <a:srgbClr val="196E7D"/>
      </a:hlink>
      <a:folHlink>
        <a:srgbClr val="BEBEBE"/>
      </a:folHlink>
    </a:clrScheme>
    <a:fontScheme name="外宣普适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379</Words>
  <Application>WPS 演示</Application>
  <PresentationFormat>宽屏</PresentationFormat>
  <Paragraphs>49</Paragraphs>
  <Slides>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5" baseType="lpstr">
      <vt:lpstr>Arial</vt:lpstr>
      <vt:lpstr>宋体</vt:lpstr>
      <vt:lpstr>Wingdings</vt:lpstr>
      <vt:lpstr>Arial</vt:lpstr>
      <vt:lpstr>微软雅黑</vt:lpstr>
      <vt:lpstr>Calibri</vt:lpstr>
      <vt:lpstr>Times New Roman</vt:lpstr>
      <vt:lpstr>Wingdings</vt:lpstr>
      <vt:lpstr>Arial Unicode MS</vt:lpstr>
      <vt:lpstr>等线</vt:lpstr>
      <vt:lpstr>3_Office 主题​​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杨云倩</cp:lastModifiedBy>
  <cp:revision>9</cp:revision>
  <dcterms:created xsi:type="dcterms:W3CDTF">2023-04-07T01:12:00Z</dcterms:created>
  <dcterms:modified xsi:type="dcterms:W3CDTF">2025-10-16T01:07:51Z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666CE832D8294251AAE95831D52291B7_12</vt:lpwstr>
  </property>
  <property fmtid="{D5CDD505-2E9C-101B-9397-08002B2CF9AE}" pid="3" name="KSOProductBuildVer">
    <vt:lpwstr>2052-12.1.0.18196</vt:lpwstr>
  </property>
</Properties>
</file>