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2" r:id="rId10"/>
    <p:sldId id="263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3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21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u Xingzi" userId="b3206dc2fbbaa4e6" providerId="LiveId" clId="{126F9D9B-2221-4CFB-B994-8DC1B2D56DDA}"/>
    <pc:docChg chg="undo custSel addSld delSld modSld">
      <pc:chgData name="Yu Xingzi" userId="b3206dc2fbbaa4e6" providerId="LiveId" clId="{126F9D9B-2221-4CFB-B994-8DC1B2D56DDA}" dt="2020-06-09T17:12:51.306" v="363" actId="20577"/>
      <pc:docMkLst>
        <pc:docMk/>
      </pc:docMkLst>
      <pc:sldChg chg="addSp modSp mod">
        <pc:chgData name="Yu Xingzi" userId="b3206dc2fbbaa4e6" providerId="LiveId" clId="{126F9D9B-2221-4CFB-B994-8DC1B2D56DDA}" dt="2020-06-09T16:14:25.555" v="119" actId="1076"/>
        <pc:sldMkLst>
          <pc:docMk/>
          <pc:sldMk cId="2295792838" sldId="257"/>
        </pc:sldMkLst>
        <pc:picChg chg="mod">
          <ac:chgData name="Yu Xingzi" userId="b3206dc2fbbaa4e6" providerId="LiveId" clId="{126F9D9B-2221-4CFB-B994-8DC1B2D56DDA}" dt="2020-06-09T16:14:25.555" v="119" actId="1076"/>
          <ac:picMkLst>
            <pc:docMk/>
            <pc:sldMk cId="2295792838" sldId="257"/>
            <ac:picMk id="6" creationId="{C8357D2F-643D-487D-8F96-50BC1EC22739}"/>
          </ac:picMkLst>
        </pc:picChg>
        <pc:picChg chg="add mod">
          <ac:chgData name="Yu Xingzi" userId="b3206dc2fbbaa4e6" providerId="LiveId" clId="{126F9D9B-2221-4CFB-B994-8DC1B2D56DDA}" dt="2020-06-09T16:14:23.863" v="118" actId="1076"/>
          <ac:picMkLst>
            <pc:docMk/>
            <pc:sldMk cId="2295792838" sldId="257"/>
            <ac:picMk id="7" creationId="{BFECD46D-AE4F-4375-A408-49DBF97B14E9}"/>
          </ac:picMkLst>
        </pc:picChg>
      </pc:sldChg>
      <pc:sldChg chg="modSp mod">
        <pc:chgData name="Yu Xingzi" userId="b3206dc2fbbaa4e6" providerId="LiveId" clId="{126F9D9B-2221-4CFB-B994-8DC1B2D56DDA}" dt="2020-06-09T16:35:34.120" v="141" actId="20577"/>
        <pc:sldMkLst>
          <pc:docMk/>
          <pc:sldMk cId="688135033" sldId="258"/>
        </pc:sldMkLst>
        <pc:spChg chg="mod">
          <ac:chgData name="Yu Xingzi" userId="b3206dc2fbbaa4e6" providerId="LiveId" clId="{126F9D9B-2221-4CFB-B994-8DC1B2D56DDA}" dt="2020-06-09T16:35:34.120" v="141" actId="20577"/>
          <ac:spMkLst>
            <pc:docMk/>
            <pc:sldMk cId="688135033" sldId="258"/>
            <ac:spMk id="3" creationId="{C78BA218-1FCE-488C-91E6-7D58A5270CDF}"/>
          </ac:spMkLst>
        </pc:spChg>
      </pc:sldChg>
      <pc:sldChg chg="modSp mod">
        <pc:chgData name="Yu Xingzi" userId="b3206dc2fbbaa4e6" providerId="LiveId" clId="{126F9D9B-2221-4CFB-B994-8DC1B2D56DDA}" dt="2020-06-09T15:07:51.847" v="22" actId="1076"/>
        <pc:sldMkLst>
          <pc:docMk/>
          <pc:sldMk cId="432393484" sldId="262"/>
        </pc:sldMkLst>
        <pc:picChg chg="mod">
          <ac:chgData name="Yu Xingzi" userId="b3206dc2fbbaa4e6" providerId="LiveId" clId="{126F9D9B-2221-4CFB-B994-8DC1B2D56DDA}" dt="2020-06-09T15:07:51.847" v="22" actId="1076"/>
          <ac:picMkLst>
            <pc:docMk/>
            <pc:sldMk cId="432393484" sldId="262"/>
            <ac:picMk id="4" creationId="{843AC392-52D4-46B3-A68B-3039C9E6C035}"/>
          </ac:picMkLst>
        </pc:picChg>
      </pc:sldChg>
      <pc:sldChg chg="modSp mod">
        <pc:chgData name="Yu Xingzi" userId="b3206dc2fbbaa4e6" providerId="LiveId" clId="{126F9D9B-2221-4CFB-B994-8DC1B2D56DDA}" dt="2020-06-09T15:07:56.042" v="23" actId="1076"/>
        <pc:sldMkLst>
          <pc:docMk/>
          <pc:sldMk cId="1845297894" sldId="263"/>
        </pc:sldMkLst>
        <pc:picChg chg="mod">
          <ac:chgData name="Yu Xingzi" userId="b3206dc2fbbaa4e6" providerId="LiveId" clId="{126F9D9B-2221-4CFB-B994-8DC1B2D56DDA}" dt="2020-06-09T15:07:56.042" v="23" actId="1076"/>
          <ac:picMkLst>
            <pc:docMk/>
            <pc:sldMk cId="1845297894" sldId="263"/>
            <ac:picMk id="4" creationId="{4A513F88-0058-4BE7-81DB-56007FF9BD32}"/>
          </ac:picMkLst>
        </pc:picChg>
      </pc:sldChg>
      <pc:sldChg chg="delSp modSp mod">
        <pc:chgData name="Yu Xingzi" userId="b3206dc2fbbaa4e6" providerId="LiveId" clId="{126F9D9B-2221-4CFB-B994-8DC1B2D56DDA}" dt="2020-06-09T15:06:26.142" v="21" actId="1076"/>
        <pc:sldMkLst>
          <pc:docMk/>
          <pc:sldMk cId="203672487" sldId="264"/>
        </pc:sldMkLst>
        <pc:spChg chg="mod">
          <ac:chgData name="Yu Xingzi" userId="b3206dc2fbbaa4e6" providerId="LiveId" clId="{126F9D9B-2221-4CFB-B994-8DC1B2D56DDA}" dt="2020-06-09T15:06:26.142" v="21" actId="1076"/>
          <ac:spMkLst>
            <pc:docMk/>
            <pc:sldMk cId="203672487" sldId="264"/>
            <ac:spMk id="6" creationId="{8B7829C3-77B4-4FDC-AD54-298DDEB164CB}"/>
          </ac:spMkLst>
        </pc:spChg>
        <pc:spChg chg="del">
          <ac:chgData name="Yu Xingzi" userId="b3206dc2fbbaa4e6" providerId="LiveId" clId="{126F9D9B-2221-4CFB-B994-8DC1B2D56DDA}" dt="2020-06-09T15:05:31.122" v="0" actId="478"/>
          <ac:spMkLst>
            <pc:docMk/>
            <pc:sldMk cId="203672487" sldId="264"/>
            <ac:spMk id="7" creationId="{1B8407CA-73CA-4B0C-8E95-AC31906267B0}"/>
          </ac:spMkLst>
        </pc:spChg>
        <pc:spChg chg="del">
          <ac:chgData name="Yu Xingzi" userId="b3206dc2fbbaa4e6" providerId="LiveId" clId="{126F9D9B-2221-4CFB-B994-8DC1B2D56DDA}" dt="2020-06-09T15:05:32.147" v="1" actId="478"/>
          <ac:spMkLst>
            <pc:docMk/>
            <pc:sldMk cId="203672487" sldId="264"/>
            <ac:spMk id="8" creationId="{D3680676-EC59-4DD3-886B-8380D98EA722}"/>
          </ac:spMkLst>
        </pc:spChg>
      </pc:sldChg>
      <pc:sldChg chg="addSp new">
        <pc:chgData name="Yu Xingzi" userId="b3206dc2fbbaa4e6" providerId="LiveId" clId="{126F9D9B-2221-4CFB-B994-8DC1B2D56DDA}" dt="2020-06-09T15:08:39.663" v="25"/>
        <pc:sldMkLst>
          <pc:docMk/>
          <pc:sldMk cId="2149127613" sldId="265"/>
        </pc:sldMkLst>
        <pc:picChg chg="add">
          <ac:chgData name="Yu Xingzi" userId="b3206dc2fbbaa4e6" providerId="LiveId" clId="{126F9D9B-2221-4CFB-B994-8DC1B2D56DDA}" dt="2020-06-09T15:08:39.663" v="25"/>
          <ac:picMkLst>
            <pc:docMk/>
            <pc:sldMk cId="2149127613" sldId="265"/>
            <ac:picMk id="4" creationId="{63549D75-21B7-430E-B79E-01CD09D19E93}"/>
          </ac:picMkLst>
        </pc:picChg>
      </pc:sldChg>
      <pc:sldChg chg="modSp new mod">
        <pc:chgData name="Yu Xingzi" userId="b3206dc2fbbaa4e6" providerId="LiveId" clId="{126F9D9B-2221-4CFB-B994-8DC1B2D56DDA}" dt="2020-06-09T16:55:50.281" v="330"/>
        <pc:sldMkLst>
          <pc:docMk/>
          <pc:sldMk cId="45570690" sldId="266"/>
        </pc:sldMkLst>
        <pc:spChg chg="mod">
          <ac:chgData name="Yu Xingzi" userId="b3206dc2fbbaa4e6" providerId="LiveId" clId="{126F9D9B-2221-4CFB-B994-8DC1B2D56DDA}" dt="2020-06-09T15:14:42.348" v="41" actId="20577"/>
          <ac:spMkLst>
            <pc:docMk/>
            <pc:sldMk cId="45570690" sldId="266"/>
            <ac:spMk id="2" creationId="{48E6343B-8370-45F9-834B-6086F56EB38E}"/>
          </ac:spMkLst>
        </pc:spChg>
        <pc:spChg chg="mod">
          <ac:chgData name="Yu Xingzi" userId="b3206dc2fbbaa4e6" providerId="LiveId" clId="{126F9D9B-2221-4CFB-B994-8DC1B2D56DDA}" dt="2020-06-09T16:55:50.281" v="330"/>
          <ac:spMkLst>
            <pc:docMk/>
            <pc:sldMk cId="45570690" sldId="266"/>
            <ac:spMk id="3" creationId="{5E56C628-A7FC-4633-A6BF-7428BE8CD50C}"/>
          </ac:spMkLst>
        </pc:spChg>
      </pc:sldChg>
      <pc:sldChg chg="addSp delSp modSp new del mod">
        <pc:chgData name="Yu Xingzi" userId="b3206dc2fbbaa4e6" providerId="LiveId" clId="{126F9D9B-2221-4CFB-B994-8DC1B2D56DDA}" dt="2020-06-09T16:14:28.970" v="120" actId="47"/>
        <pc:sldMkLst>
          <pc:docMk/>
          <pc:sldMk cId="25663356" sldId="267"/>
        </pc:sldMkLst>
        <pc:spChg chg="add del mod">
          <ac:chgData name="Yu Xingzi" userId="b3206dc2fbbaa4e6" providerId="LiveId" clId="{126F9D9B-2221-4CFB-B994-8DC1B2D56DDA}" dt="2020-06-09T16:13:22.610" v="108" actId="20577"/>
          <ac:spMkLst>
            <pc:docMk/>
            <pc:sldMk cId="25663356" sldId="267"/>
            <ac:spMk id="3" creationId="{8AA219FF-27AA-445D-A9AB-69DA04B5282F}"/>
          </ac:spMkLst>
        </pc:spChg>
        <pc:spChg chg="add del">
          <ac:chgData name="Yu Xingzi" userId="b3206dc2fbbaa4e6" providerId="LiveId" clId="{126F9D9B-2221-4CFB-B994-8DC1B2D56DDA}" dt="2020-06-09T16:13:02.092" v="93"/>
          <ac:spMkLst>
            <pc:docMk/>
            <pc:sldMk cId="25663356" sldId="267"/>
            <ac:spMk id="4" creationId="{3DAA0E30-3951-462C-83EF-56AE6B09DC96}"/>
          </ac:spMkLst>
        </pc:spChg>
        <pc:spChg chg="add del">
          <ac:chgData name="Yu Xingzi" userId="b3206dc2fbbaa4e6" providerId="LiveId" clId="{126F9D9B-2221-4CFB-B994-8DC1B2D56DDA}" dt="2020-06-09T16:13:05.946" v="95"/>
          <ac:spMkLst>
            <pc:docMk/>
            <pc:sldMk cId="25663356" sldId="267"/>
            <ac:spMk id="5" creationId="{27009FE3-4B94-405F-8F04-EEC510C8A1AA}"/>
          </ac:spMkLst>
        </pc:spChg>
        <pc:picChg chg="add del mod">
          <ac:chgData name="Yu Xingzi" userId="b3206dc2fbbaa4e6" providerId="LiveId" clId="{126F9D9B-2221-4CFB-B994-8DC1B2D56DDA}" dt="2020-06-09T16:13:15.368" v="101"/>
          <ac:picMkLst>
            <pc:docMk/>
            <pc:sldMk cId="25663356" sldId="267"/>
            <ac:picMk id="7" creationId="{36D0CDF8-49A4-49C7-9616-71C8949935D4}"/>
          </ac:picMkLst>
        </pc:picChg>
        <pc:picChg chg="add del mod">
          <ac:chgData name="Yu Xingzi" userId="b3206dc2fbbaa4e6" providerId="LiveId" clId="{126F9D9B-2221-4CFB-B994-8DC1B2D56DDA}" dt="2020-06-09T16:13:17.166" v="103"/>
          <ac:picMkLst>
            <pc:docMk/>
            <pc:sldMk cId="25663356" sldId="267"/>
            <ac:picMk id="9" creationId="{39D9102B-4F5D-4D7E-BB0D-D7FD7F32DF4E}"/>
          </ac:picMkLst>
        </pc:picChg>
        <pc:picChg chg="add del mod">
          <ac:chgData name="Yu Xingzi" userId="b3206dc2fbbaa4e6" providerId="LiveId" clId="{126F9D9B-2221-4CFB-B994-8DC1B2D56DDA}" dt="2020-06-09T16:13:21.181" v="107"/>
          <ac:picMkLst>
            <pc:docMk/>
            <pc:sldMk cId="25663356" sldId="267"/>
            <ac:picMk id="11" creationId="{D0DA7975-8049-4CB6-973C-67AA2B4A8863}"/>
          </ac:picMkLst>
        </pc:picChg>
        <pc:picChg chg="add del mod">
          <ac:chgData name="Yu Xingzi" userId="b3206dc2fbbaa4e6" providerId="LiveId" clId="{126F9D9B-2221-4CFB-B994-8DC1B2D56DDA}" dt="2020-06-09T16:14:12.656" v="112" actId="21"/>
          <ac:picMkLst>
            <pc:docMk/>
            <pc:sldMk cId="25663356" sldId="267"/>
            <ac:picMk id="13" creationId="{64B5DFC0-ADBE-4740-A938-502084377681}"/>
          </ac:picMkLst>
        </pc:picChg>
      </pc:sldChg>
      <pc:sldChg chg="new del">
        <pc:chgData name="Yu Xingzi" userId="b3206dc2fbbaa4e6" providerId="LiveId" clId="{126F9D9B-2221-4CFB-B994-8DC1B2D56DDA}" dt="2020-06-09T17:12:34.263" v="334" actId="47"/>
        <pc:sldMkLst>
          <pc:docMk/>
          <pc:sldMk cId="314186493" sldId="267"/>
        </pc:sldMkLst>
      </pc:sldChg>
      <pc:sldChg chg="new del">
        <pc:chgData name="Yu Xingzi" userId="b3206dc2fbbaa4e6" providerId="LiveId" clId="{126F9D9B-2221-4CFB-B994-8DC1B2D56DDA}" dt="2020-06-09T17:02:41.467" v="332" actId="47"/>
        <pc:sldMkLst>
          <pc:docMk/>
          <pc:sldMk cId="2866174549" sldId="267"/>
        </pc:sldMkLst>
      </pc:sldChg>
      <pc:sldChg chg="modSp new mod">
        <pc:chgData name="Yu Xingzi" userId="b3206dc2fbbaa4e6" providerId="LiveId" clId="{126F9D9B-2221-4CFB-B994-8DC1B2D56DDA}" dt="2020-06-09T17:12:51.306" v="363" actId="20577"/>
        <pc:sldMkLst>
          <pc:docMk/>
          <pc:sldMk cId="3292285436" sldId="267"/>
        </pc:sldMkLst>
        <pc:spChg chg="mod">
          <ac:chgData name="Yu Xingzi" userId="b3206dc2fbbaa4e6" providerId="LiveId" clId="{126F9D9B-2221-4CFB-B994-8DC1B2D56DDA}" dt="2020-06-09T17:12:51.306" v="363" actId="20577"/>
          <ac:spMkLst>
            <pc:docMk/>
            <pc:sldMk cId="3292285436" sldId="267"/>
            <ac:spMk id="2" creationId="{C4BEF1B0-D639-415D-B53A-E911173B80E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6/9/2020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全景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6/9/2020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6/9/2020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6/9/2020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6/9/2020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6/9/2020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图片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6/9/2020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6/9/2020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6/9/2020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6/9/2020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6/9/2020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6/9/2020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6/9/2020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6/9/2020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6/9/2020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6/9/2020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6/9/2020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6/9/2020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BB8A76-9DEE-43F1-BFF3-89FA61435C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sz="4800" dirty="0"/>
              <a:t>基于</a:t>
            </a:r>
            <a:r>
              <a:rPr lang="en-US" altLang="zh-CN" sz="4800" dirty="0" err="1"/>
              <a:t>Solr</a:t>
            </a:r>
            <a:r>
              <a:rPr lang="zh-CN" altLang="en-US" sz="4800" dirty="0"/>
              <a:t>的自动补全与提醒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CA63953-7BEB-4EB2-A98E-06E5FF4546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/>
              <a:t>517030910303 </a:t>
            </a:r>
            <a:r>
              <a:rPr lang="zh-CN" altLang="en-US" dirty="0"/>
              <a:t>余兴梓</a:t>
            </a:r>
          </a:p>
        </p:txBody>
      </p:sp>
    </p:spTree>
    <p:extLst>
      <p:ext uri="{BB962C8B-B14F-4D97-AF65-F5344CB8AC3E}">
        <p14:creationId xmlns:p14="http://schemas.microsoft.com/office/powerpoint/2010/main" val="17392447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5A7371-8E26-42A4-810B-F8E2DF9B3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6A64E8A-0FEA-434E-BA20-B4897C514C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A513F88-0058-4BE7-81DB-56007FF9BD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6550"/>
            <a:ext cx="12192000" cy="618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2978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E6343B-8370-45F9-834B-6086F56EB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Future Work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E56C628-A7FC-4633-A6BF-7428BE8CD5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Larger database, more rows and columns</a:t>
            </a:r>
          </a:p>
          <a:p>
            <a:r>
              <a:rPr lang="en-US" altLang="zh-CN" dirty="0"/>
              <a:t>Use facet and suggest in autocomplete and recommendation</a:t>
            </a:r>
          </a:p>
          <a:p>
            <a:r>
              <a:rPr lang="en-US" altLang="zh-CN" dirty="0"/>
              <a:t>Try </a:t>
            </a:r>
            <a:r>
              <a:rPr lang="en-US" altLang="zh-CN" dirty="0" err="1"/>
              <a:t>SolrCloud</a:t>
            </a:r>
            <a:endParaRPr lang="en-US" altLang="zh-CN" dirty="0"/>
          </a:p>
          <a:p>
            <a:r>
              <a:rPr lang="en-US" altLang="zh-CN" dirty="0"/>
              <a:t>……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55706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4BEF1B0-D639-415D-B53A-E911173B8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Thanks for Watching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1D00C95-0200-4D13-87C0-CC588B615C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2285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F71B53-7155-404A-A80F-7C4FB834A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Background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78BA218-1FCE-488C-91E6-7D58A5270C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err="1"/>
              <a:t>Solr</a:t>
            </a:r>
            <a:r>
              <a:rPr lang="en-US" altLang="zh-CN" dirty="0"/>
              <a:t> is a search server built on top of Apache </a:t>
            </a:r>
            <a:r>
              <a:rPr lang="en-US" altLang="zh-CN" b="1" u="sng" dirty="0"/>
              <a:t>Lucene</a:t>
            </a:r>
            <a:r>
              <a:rPr lang="en-US" altLang="zh-CN" dirty="0"/>
              <a:t>, an open source, Java-based, information retrieval library</a:t>
            </a:r>
          </a:p>
          <a:p>
            <a:r>
              <a:rPr lang="en-US" altLang="zh-CN" dirty="0" err="1"/>
              <a:t>Solr</a:t>
            </a:r>
            <a:r>
              <a:rPr lang="en-US" altLang="zh-CN" dirty="0"/>
              <a:t> runs alongside other server applications</a:t>
            </a:r>
          </a:p>
          <a:p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4F7FD41-D608-4EED-858F-CE8DBA8230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821" y="3705727"/>
            <a:ext cx="3564517" cy="288607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C8357D2F-643D-487D-8F96-50BC1EC227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1801" y="2757887"/>
            <a:ext cx="3104762" cy="79047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FECD46D-AE4F-4375-A408-49DBF97B14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0966" y="3704875"/>
            <a:ext cx="3926632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792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F71B53-7155-404A-A80F-7C4FB834A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Features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78BA218-1FCE-488C-91E6-7D58A5270C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Full-text indexing and search</a:t>
            </a:r>
          </a:p>
          <a:p>
            <a:r>
              <a:rPr lang="en-US" altLang="zh-CN" dirty="0"/>
              <a:t>Based on open standards (XML,</a:t>
            </a:r>
            <a:r>
              <a:rPr lang="zh-CN" altLang="en-US" dirty="0"/>
              <a:t> </a:t>
            </a:r>
            <a:r>
              <a:rPr lang="en-US" altLang="zh-CN" dirty="0"/>
              <a:t>JSON and HTTP), it is highly extensible</a:t>
            </a:r>
          </a:p>
          <a:p>
            <a:r>
              <a:rPr lang="en-US" altLang="zh-CN" dirty="0"/>
              <a:t>Highly Scalable and Fault Tolerant</a:t>
            </a:r>
          </a:p>
          <a:p>
            <a:r>
              <a:rPr lang="en-US" altLang="zh-CN" dirty="0"/>
              <a:t>Flexible and Adaptable with easy configuration</a:t>
            </a:r>
          </a:p>
          <a:p>
            <a:r>
              <a:rPr lang="en-US" altLang="zh-CN" dirty="0"/>
              <a:t>……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88135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AA21C28-C20D-49A7-9D2D-FE92C8513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Experiment Setup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BE0BB55-3D8E-47E3-A853-BB3AC51D7A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Web framework: Django</a:t>
            </a:r>
          </a:p>
          <a:p>
            <a:r>
              <a:rPr lang="en-US" altLang="zh-CN" dirty="0"/>
              <a:t>Dataset: A small portion of </a:t>
            </a:r>
            <a:r>
              <a:rPr lang="en-US" altLang="zh-CN" dirty="0" err="1"/>
              <a:t>Acemap</a:t>
            </a:r>
            <a:r>
              <a:rPr lang="en-US" altLang="zh-CN" dirty="0"/>
              <a:t> database.</a:t>
            </a:r>
          </a:p>
          <a:p>
            <a:pPr lvl="1"/>
            <a:r>
              <a:rPr lang="en-US" altLang="zh-CN" dirty="0"/>
              <a:t>100,000 rows</a:t>
            </a:r>
          </a:p>
          <a:p>
            <a:pPr lvl="1"/>
            <a:r>
              <a:rPr lang="en-US" altLang="zh-CN" dirty="0"/>
              <a:t>Contains titles of papers</a:t>
            </a:r>
          </a:p>
          <a:p>
            <a:r>
              <a:rPr lang="en-US" altLang="zh-CN" dirty="0" err="1"/>
              <a:t>Solr</a:t>
            </a:r>
            <a:r>
              <a:rPr lang="en-US" altLang="zh-CN" dirty="0"/>
              <a:t> version: 8.5.1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08124D4-8C06-456E-BE3C-659934D32B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096" y="4422000"/>
            <a:ext cx="6123809" cy="1847619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E4BF63B6-5CD7-4684-81D6-BBAA045D9022}"/>
              </a:ext>
            </a:extLst>
          </p:cNvPr>
          <p:cNvSpPr txBox="1"/>
          <p:nvPr/>
        </p:nvSpPr>
        <p:spPr>
          <a:xfrm>
            <a:off x="2711115" y="6269619"/>
            <a:ext cx="20313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/>
              <a:t>An overview of data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388469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E80CAFC-4667-454D-B262-5724F8646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Website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BCA2BF-F781-4361-B9EE-ABDA376E85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2472" y="2401042"/>
            <a:ext cx="4477216" cy="3599316"/>
          </a:xfrm>
        </p:spPr>
        <p:txBody>
          <a:bodyPr/>
          <a:lstStyle/>
          <a:p>
            <a:r>
              <a:rPr lang="en-US" altLang="zh-CN" dirty="0"/>
              <a:t>English and Chinese are supported</a:t>
            </a:r>
          </a:p>
          <a:p>
            <a:r>
              <a:rPr lang="en-US" altLang="zh-CN" dirty="0"/>
              <a:t>Tokenizers are used</a:t>
            </a:r>
          </a:p>
          <a:p>
            <a:r>
              <a:rPr lang="en-US" altLang="zh-CN" dirty="0"/>
              <a:t>Can search by pinyin</a:t>
            </a:r>
          </a:p>
          <a:p>
            <a:endParaRPr lang="en-US" altLang="zh-CN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F327294-2FA2-4763-B8F6-D456D2FF23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157" y="2182300"/>
            <a:ext cx="4909094" cy="4474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940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8369436-692C-4E1D-B5C9-AC283202A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Tokenizers &amp; Filters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AB4C97C-5B32-48F4-9ED5-821B954705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35F73CF-33D9-4496-AD2D-E1E9554F76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82051"/>
            <a:ext cx="12192000" cy="4056845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8B7829C3-77B4-4FDC-AD54-298DDEB164CB}"/>
              </a:ext>
            </a:extLst>
          </p:cNvPr>
          <p:cNvSpPr txBox="1"/>
          <p:nvPr/>
        </p:nvSpPr>
        <p:spPr>
          <a:xfrm>
            <a:off x="5550568" y="2650958"/>
            <a:ext cx="327259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dirty="0" err="1">
                <a:solidFill>
                  <a:schemeClr val="tx1"/>
                </a:solidFill>
              </a:rPr>
              <a:t>HMMChineseTokenizerFactory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B8407CA-73CA-4B0C-8E95-AC31906267B0}"/>
              </a:ext>
            </a:extLst>
          </p:cNvPr>
          <p:cNvSpPr txBox="1"/>
          <p:nvPr/>
        </p:nvSpPr>
        <p:spPr>
          <a:xfrm>
            <a:off x="8646695" y="3837711"/>
            <a:ext cx="2200939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dirty="0" err="1"/>
              <a:t>PinyinTransform</a:t>
            </a:r>
            <a:r>
              <a:rPr lang="en-US" altLang="zh-CN" dirty="0"/>
              <a:t>-</a:t>
            </a:r>
          </a:p>
          <a:p>
            <a:r>
              <a:rPr lang="en-US" altLang="zh-CN" dirty="0" err="1"/>
              <a:t>TokenFilterFactory</a:t>
            </a:r>
            <a:endParaRPr lang="en-US" altLang="zh-CN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D3680676-EC59-4DD3-886B-8380D98EA722}"/>
              </a:ext>
            </a:extLst>
          </p:cNvPr>
          <p:cNvSpPr txBox="1"/>
          <p:nvPr/>
        </p:nvSpPr>
        <p:spPr>
          <a:xfrm>
            <a:off x="7403432" y="5781606"/>
            <a:ext cx="2200939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dirty="0" err="1"/>
              <a:t>PinyinNGramTokenFilterFactory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233920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8369436-692C-4E1D-B5C9-AC283202A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Tokenizers &amp; Filters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AB4C97C-5B32-48F4-9ED5-821B954705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B7829C3-77B4-4FDC-AD54-298DDEB164CB}"/>
              </a:ext>
            </a:extLst>
          </p:cNvPr>
          <p:cNvSpPr txBox="1"/>
          <p:nvPr/>
        </p:nvSpPr>
        <p:spPr>
          <a:xfrm>
            <a:off x="7571873" y="2797703"/>
            <a:ext cx="4050632" cy="26776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 dirty="0" err="1"/>
              <a:t>WhitespaceTokenizer</a:t>
            </a:r>
            <a:r>
              <a:rPr lang="en-US" altLang="zh-CN" sz="2800" dirty="0"/>
              <a:t>-Factory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 dirty="0" err="1"/>
              <a:t>StopFilterFactory</a:t>
            </a:r>
            <a:endParaRPr lang="en-US" altLang="zh-CN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 dirty="0" err="1"/>
              <a:t>WordDelimiter</a:t>
            </a:r>
            <a:r>
              <a:rPr lang="en-US" altLang="zh-CN" sz="2800" dirty="0"/>
              <a:t>-</a:t>
            </a:r>
            <a:br>
              <a:rPr lang="en-US" altLang="zh-CN" sz="2800" dirty="0"/>
            </a:br>
            <a:r>
              <a:rPr lang="en-US" altLang="zh-CN" sz="2800" dirty="0" err="1"/>
              <a:t>GraphFilterFactory</a:t>
            </a:r>
            <a:endParaRPr lang="en-US" altLang="zh-CN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tx1"/>
                </a:solidFill>
              </a:rPr>
              <a:t>……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4B13CD5-48B5-4F06-9872-6D8DF89D8F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84514"/>
            <a:ext cx="7226237" cy="473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72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BB78767-3ED4-475A-8EF4-0FDA76301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B5A1F0D-21E5-4A55-81FF-1568D80477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3549D75-21B7-430E-B79E-01CD09D19E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6550"/>
            <a:ext cx="12192000" cy="618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1276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5E8FFF-36FA-4B0B-A7F1-727283365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D6B4B93-137E-499D-B8AD-01D04FC486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43AC392-52D4-46B3-A68B-3039C9E6C0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6550"/>
            <a:ext cx="12192000" cy="618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393484"/>
      </p:ext>
    </p:extLst>
  </p:cSld>
  <p:clrMapOvr>
    <a:masterClrMapping/>
  </p:clrMapOvr>
</p:sld>
</file>

<file path=ppt/theme/theme1.xml><?xml version="1.0" encoding="utf-8"?>
<a:theme xmlns:a="http://schemas.openxmlformats.org/drawingml/2006/main" name="柏林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TM04033917[[fn=柏林]]</Template>
  <TotalTime>298</TotalTime>
  <Words>152</Words>
  <Application>Microsoft Office PowerPoint</Application>
  <PresentationFormat>宽屏</PresentationFormat>
  <Paragraphs>38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5" baseType="lpstr">
      <vt:lpstr>Arial</vt:lpstr>
      <vt:lpstr>Trebuchet MS</vt:lpstr>
      <vt:lpstr>柏林</vt:lpstr>
      <vt:lpstr>基于Solr的自动补全与提醒</vt:lpstr>
      <vt:lpstr>Background</vt:lpstr>
      <vt:lpstr>Features</vt:lpstr>
      <vt:lpstr>Experiment Setup</vt:lpstr>
      <vt:lpstr>Website</vt:lpstr>
      <vt:lpstr>Tokenizers &amp; Filters</vt:lpstr>
      <vt:lpstr>Tokenizers &amp; Filters</vt:lpstr>
      <vt:lpstr>PowerPoint 演示文稿</vt:lpstr>
      <vt:lpstr>PowerPoint 演示文稿</vt:lpstr>
      <vt:lpstr>PowerPoint 演示文稿</vt:lpstr>
      <vt:lpstr>Future Work</vt:lpstr>
      <vt:lpstr>Thanks for Watching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基于Solr的自动补全与提醒</dc:title>
  <dc:creator>Yu Xingzi</dc:creator>
  <cp:lastModifiedBy>Yu Xingzi</cp:lastModifiedBy>
  <cp:revision>18</cp:revision>
  <dcterms:created xsi:type="dcterms:W3CDTF">2020-06-09T12:14:58Z</dcterms:created>
  <dcterms:modified xsi:type="dcterms:W3CDTF">2020-06-09T17:13:03Z</dcterms:modified>
</cp:coreProperties>
</file>