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79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810" autoAdjust="0"/>
  </p:normalViewPr>
  <p:slideViewPr>
    <p:cSldViewPr>
      <p:cViewPr varScale="1">
        <p:scale>
          <a:sx n="60" d="100"/>
          <a:sy n="60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EE2D0-E45A-4A59-820E-3D657912B42D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6FD9A-D1EF-4DF8-9457-C3E8C5ACA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763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FD9A-D1EF-4DF8-9457-C3E8C5ACA03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15-9-27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ideolan.org/vlc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bs.chinacloud.cn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Homework 1(</a:t>
            </a:r>
            <a:r>
              <a:rPr lang="zh-CN" altLang="en-US" sz="2400" dirty="0" smtClean="0"/>
              <a:t>上交时间</a:t>
            </a:r>
            <a:r>
              <a:rPr lang="zh-CN" altLang="en-US" sz="2400" dirty="0" smtClean="0"/>
              <a:t>：</a:t>
            </a:r>
            <a:r>
              <a:rPr lang="en-US" altLang="zh-CN" sz="2400"/>
              <a:t>4</a:t>
            </a:r>
            <a:r>
              <a:rPr lang="zh-CN" altLang="en-US" sz="2400" smtClean="0"/>
              <a:t>周周五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2560" y="2319342"/>
            <a:ext cx="7406640" cy="1752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zh-CN" altLang="en-US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海量视频数据存储</a:t>
            </a:r>
            <a:endParaRPr lang="en-US" altLang="zh-CN" sz="43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altLang="zh-CN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endParaRPr lang="zh-CN" altLang="en-US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实现目标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3600" dirty="0" smtClean="0"/>
              <a:t>通过</a:t>
            </a:r>
            <a:r>
              <a:rPr lang="en-US" altLang="zh-CN" sz="3600" dirty="0" err="1" smtClean="0"/>
              <a:t>Hadoop</a:t>
            </a:r>
            <a:r>
              <a:rPr lang="zh-CN" altLang="en-US" sz="3600" dirty="0" smtClean="0"/>
              <a:t>提供的</a:t>
            </a:r>
            <a:r>
              <a:rPr lang="en-US" altLang="zh-CN" sz="3600" dirty="0" smtClean="0"/>
              <a:t>API</a:t>
            </a:r>
            <a:r>
              <a:rPr lang="zh-CN" altLang="en-US" sz="3600" dirty="0" smtClean="0"/>
              <a:t>接口，实现将接受到的视频流文件从本地上传到</a:t>
            </a:r>
            <a:r>
              <a:rPr lang="en-US" altLang="zh-CN" sz="3600" dirty="0" smtClean="0"/>
              <a:t>HDFS</a:t>
            </a:r>
            <a:r>
              <a:rPr lang="zh-CN" altLang="en-US" sz="3600" dirty="0" smtClean="0"/>
              <a:t>中</a:t>
            </a:r>
            <a:endParaRPr lang="en-US" altLang="zh-CN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实现要求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接收到的视频数据以文件的形式存储在本地文件夹中，并且文件夹中的文件会动态增加。</a:t>
            </a:r>
            <a:endParaRPr lang="en-US" altLang="zh-CN" sz="3600" dirty="0" smtClean="0"/>
          </a:p>
          <a:p>
            <a:r>
              <a:rPr lang="zh-CN" altLang="en-US" sz="3600" dirty="0" smtClean="0"/>
              <a:t>从本地文件中以流的形式将文件内容上传到</a:t>
            </a:r>
            <a:r>
              <a:rPr lang="en-US" altLang="zh-CN" sz="3600" dirty="0" smtClean="0"/>
              <a:t>HDFS</a:t>
            </a:r>
            <a:r>
              <a:rPr lang="zh-CN" altLang="en-US" sz="3600" dirty="0" smtClean="0"/>
              <a:t>中。</a:t>
            </a:r>
            <a:endParaRPr lang="en-US" altLang="zh-CN" sz="3600" dirty="0" smtClean="0"/>
          </a:p>
          <a:p>
            <a:r>
              <a:rPr lang="zh-CN" altLang="en-US" sz="3600" dirty="0" smtClean="0"/>
              <a:t>以上传的本地文件需被删除</a:t>
            </a:r>
            <a:endParaRPr lang="zh-CN" alt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生成视频流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请用</a:t>
            </a:r>
            <a:r>
              <a:rPr lang="en-US" altLang="zh-CN" dirty="0" smtClean="0"/>
              <a:t>VLC</a:t>
            </a:r>
            <a:r>
              <a:rPr lang="zh-CN" altLang="en-US" dirty="0" smtClean="0"/>
              <a:t>模拟产生视频流数据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VLC </a:t>
            </a:r>
            <a:r>
              <a:rPr lang="en-US" dirty="0" smtClean="0">
                <a:hlinkClick r:id="rId2"/>
              </a:rPr>
              <a:t>http://www.videolan.org/vlc/</a:t>
            </a:r>
            <a:endParaRPr lang="en-US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主要步骤：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）搭建组播服务器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）搭建组播客户端</a:t>
            </a:r>
            <a:endParaRPr lang="en-US" altLang="zh-CN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接受视频流</a:t>
            </a:r>
            <a:r>
              <a:rPr lang="en-US" altLang="zh-CN" dirty="0" smtClean="0"/>
              <a:t>	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视频流接受代码可参考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  <a:r>
              <a:rPr lang="en-US" altLang="zh-CN" dirty="0" smtClean="0">
                <a:hlinkClick r:id="rId2"/>
              </a:rPr>
              <a:t>http://bbs.chinacloud.cn/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要求：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 </a:t>
            </a:r>
            <a:r>
              <a:rPr lang="zh-CN" altLang="en-US" dirty="0" smtClean="0"/>
              <a:t>通过模拟产生的视频流，以文件的形式存储在本地文件夹内。这个过程中不产生任何中间文件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视频流上传至</a:t>
            </a:r>
            <a:r>
              <a:rPr lang="en-US" altLang="zh-CN" dirty="0" smtClean="0"/>
              <a:t>HDFS</a:t>
            </a:r>
            <a:endParaRPr 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在此过程中，接收到的视频文件将源源不断的存储到一个指定的本机文件夹中，此处将这个文件夹看作一个缓冲区，然后以流的形式将文件内容传至</a:t>
            </a:r>
            <a:r>
              <a:rPr lang="en-US" altLang="zh-CN" dirty="0" smtClean="0"/>
              <a:t>HDFS</a:t>
            </a:r>
            <a:r>
              <a:rPr lang="zh-CN" altLang="en-US" dirty="0" smtClean="0"/>
              <a:t>。可参考</a:t>
            </a:r>
            <a:r>
              <a:rPr lang="en-US" altLang="zh-CN" dirty="0" err="1" smtClean="0"/>
              <a:t>FSDataOutputStream.write</a:t>
            </a:r>
            <a:r>
              <a:rPr lang="en-US" altLang="zh-CN" dirty="0" smtClean="0"/>
              <a:t>(buffer, 0, </a:t>
            </a:r>
            <a:r>
              <a:rPr lang="en-US" altLang="zh-CN" dirty="0" err="1" smtClean="0"/>
              <a:t>bytesRead</a:t>
            </a:r>
            <a:r>
              <a:rPr lang="en-US" altLang="zh-CN" dirty="0" smtClean="0"/>
              <a:t>)</a:t>
            </a:r>
            <a:r>
              <a:rPr lang="zh-CN" altLang="en-US" dirty="0" smtClean="0"/>
              <a:t>函数。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>
                <a:latin typeface="+mn-ea"/>
                <a:sym typeface="Wingdings" pitchFamily="2" charset="2"/>
              </a:rPr>
              <a:t>所有文件都上传完成时，清除文件。</a:t>
            </a:r>
            <a:endParaRPr lang="en-US" altLang="zh-CN" dirty="0" smtClean="0">
              <a:latin typeface="+mn-ea"/>
              <a:sym typeface="Wingdings" pitchFamily="2" charset="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815</TotalTime>
  <Words>155</Words>
  <Application>Microsoft Macintosh PowerPoint</Application>
  <PresentationFormat>全屏显示(4:3)</PresentationFormat>
  <Paragraphs>26</Paragraphs>
  <Slides>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夏至</vt:lpstr>
      <vt:lpstr>Homework 1(上交时间：4周周五)</vt:lpstr>
      <vt:lpstr>实现目标</vt:lpstr>
      <vt:lpstr>实现要求</vt:lpstr>
      <vt:lpstr>生成视频流 </vt:lpstr>
      <vt:lpstr>接受视频流 </vt:lpstr>
      <vt:lpstr>视频流上传至HDFS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cloud computing</dc:title>
  <cp:lastModifiedBy>斌 姚</cp:lastModifiedBy>
  <cp:revision>126</cp:revision>
  <dcterms:modified xsi:type="dcterms:W3CDTF">2015-09-27T00:45:09Z</dcterms:modified>
</cp:coreProperties>
</file>