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256" r:id="rId2"/>
    <p:sldId id="257" r:id="rId3"/>
    <p:sldId id="279" r:id="rId4"/>
    <p:sldId id="258" r:id="rId5"/>
    <p:sldId id="259" r:id="rId6"/>
    <p:sldId id="263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810" autoAdjust="0"/>
  </p:normalViewPr>
  <p:slideViewPr>
    <p:cSldViewPr>
      <p:cViewPr varScale="1">
        <p:scale>
          <a:sx n="56" d="100"/>
          <a:sy n="56" d="100"/>
        </p:scale>
        <p:origin x="-9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EE2D0-E45A-4A59-820E-3D657912B42D}" type="datetimeFigureOut">
              <a:rPr lang="zh-CN" altLang="en-US" smtClean="0"/>
              <a:pPr/>
              <a:t>15/11/1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6FD9A-D1EF-4DF8-9457-C3E8C5ACA03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960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FD9A-D1EF-4DF8-9457-C3E8C5ACA03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FD9A-D1EF-4DF8-9457-C3E8C5ACA03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FD9A-D1EF-4DF8-9457-C3E8C5ACA03B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15/11/1</a:t>
            </a:fld>
            <a:endParaRPr lang="zh-CN" alt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15/11/1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15/11/1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15/11/1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15/11/1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15/11/1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15/11/1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pPr/>
              <a:t>15/11/1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Homework 1(</a:t>
            </a:r>
            <a:r>
              <a:rPr lang="zh-CN" altLang="en-US" sz="2400" dirty="0" smtClean="0"/>
              <a:t>上交时间：</a:t>
            </a:r>
            <a:r>
              <a:rPr lang="en-US" altLang="zh-CN" sz="2400" dirty="0" smtClean="0"/>
              <a:t>11</a:t>
            </a:r>
            <a:r>
              <a:rPr lang="zh-CN" altLang="en-US" sz="2400" dirty="0" smtClean="0"/>
              <a:t>月</a:t>
            </a:r>
            <a:r>
              <a:rPr lang="en-US" altLang="zh-CN" sz="2400" smtClean="0"/>
              <a:t>8</a:t>
            </a:r>
            <a:r>
              <a:rPr lang="zh-CN" altLang="en-US" sz="2400" smtClean="0"/>
              <a:t>号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32560" y="2319342"/>
            <a:ext cx="7406640" cy="17526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zh-CN" altLang="en-US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倒排索引</a:t>
            </a:r>
            <a:endParaRPr lang="zh-CN" altLang="en-US" sz="43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实现目标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zh-CN" altLang="en-US" sz="3600" dirty="0" smtClean="0"/>
              <a:t>通过</a:t>
            </a:r>
            <a:r>
              <a:rPr lang="en-US" altLang="zh-CN" sz="3600" dirty="0" err="1" smtClean="0"/>
              <a:t>Hadoop</a:t>
            </a:r>
            <a:r>
              <a:rPr lang="zh-CN" altLang="en-US" sz="3600" dirty="0" smtClean="0"/>
              <a:t>提供的</a:t>
            </a:r>
            <a:r>
              <a:rPr lang="en-US" altLang="zh-CN" sz="3600" dirty="0" smtClean="0"/>
              <a:t>API</a:t>
            </a:r>
            <a:r>
              <a:rPr lang="zh-CN" altLang="en-US" sz="3600" dirty="0" smtClean="0"/>
              <a:t>接口，对所给文件建立一个倒排索引，使能够根据单词对文件进行检索</a:t>
            </a:r>
            <a:endParaRPr lang="en-US" altLang="zh-CN" sz="36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实现要求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文件内容为英文，存储在本地文件中。</a:t>
            </a:r>
            <a:endParaRPr lang="en-US" altLang="zh-CN" sz="3600" dirty="0" smtClean="0"/>
          </a:p>
          <a:p>
            <a:r>
              <a:rPr lang="zh-CN" altLang="en-US" sz="3600" dirty="0" smtClean="0"/>
              <a:t>建立倒排索引的程序运行完时，</a:t>
            </a:r>
            <a:r>
              <a:rPr lang="en-US" altLang="zh-CN" sz="3600" dirty="0" smtClean="0"/>
              <a:t>Reduce</a:t>
            </a:r>
            <a:r>
              <a:rPr lang="zh-CN" altLang="en-US" sz="3600" dirty="0" smtClean="0"/>
              <a:t>过程的输出形式为。</a:t>
            </a:r>
            <a:endParaRPr lang="en-US" altLang="zh-CN" sz="3600" dirty="0" smtClean="0"/>
          </a:p>
          <a:p>
            <a:r>
              <a:rPr lang="en-US" altLang="zh-CN" sz="3600" dirty="0" smtClean="0"/>
              <a:t>&lt;</a:t>
            </a:r>
            <a:r>
              <a:rPr lang="zh-CN" altLang="en-US" sz="3600" dirty="0" smtClean="0"/>
              <a:t>单词，</a:t>
            </a:r>
            <a:r>
              <a:rPr lang="en-US" altLang="zh-CN" sz="3600" dirty="0" smtClean="0"/>
              <a:t> &lt;</a:t>
            </a:r>
            <a:r>
              <a:rPr lang="zh-CN" altLang="en-US" sz="3600" dirty="0" smtClean="0"/>
              <a:t>文件</a:t>
            </a:r>
            <a:r>
              <a:rPr lang="en-US" altLang="zh-CN" sz="3600" dirty="0" smtClean="0"/>
              <a:t>&gt;:</a:t>
            </a:r>
            <a:r>
              <a:rPr lang="zh-CN" altLang="en-US" sz="3600" dirty="0" smtClean="0"/>
              <a:t>词频</a:t>
            </a:r>
            <a:r>
              <a:rPr lang="en-US" altLang="zh-CN" sz="3600" dirty="0" smtClean="0"/>
              <a:t>,…..&gt;</a:t>
            </a:r>
          </a:p>
          <a:p>
            <a:pPr marL="82296" indent="0">
              <a:buNone/>
            </a:pPr>
            <a:r>
              <a:rPr lang="en-US" altLang="zh-CN" sz="3600" dirty="0"/>
              <a:t> </a:t>
            </a:r>
            <a:r>
              <a:rPr lang="en-US" altLang="zh-CN" sz="3600" dirty="0" smtClean="0"/>
              <a:t>  &lt;“</a:t>
            </a:r>
            <a:r>
              <a:rPr lang="en-US" altLang="zh-CN" sz="3600" dirty="0" err="1" smtClean="0"/>
              <a:t>mapreduce</a:t>
            </a:r>
            <a:r>
              <a:rPr lang="en-US" altLang="zh-CN" sz="3600" dirty="0" smtClean="0"/>
              <a:t>”, 0.txt:1, 2.txt:2&gt;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Map </a:t>
            </a:r>
            <a:r>
              <a:rPr lang="zh-CN" altLang="en-US" dirty="0" smtClean="0"/>
              <a:t>过程</a:t>
            </a:r>
            <a:r>
              <a:rPr lang="en-US" altLang="zh-CN" dirty="0" smtClean="0"/>
              <a:t>	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zh-CN" altLang="en-US" dirty="0" smtClean="0"/>
              <a:t>首先使用默认的</a:t>
            </a:r>
            <a:r>
              <a:rPr lang="en-US" altLang="zh-CN" dirty="0" err="1" smtClean="0"/>
              <a:t>TextInputFormat</a:t>
            </a:r>
            <a:r>
              <a:rPr lang="zh-CN" altLang="en-US" dirty="0" smtClean="0"/>
              <a:t>类对输入文件进行处理，得到文本中的偏移量及其类容。</a:t>
            </a:r>
            <a:endParaRPr lang="en-US" altLang="zh-CN" dirty="0" smtClean="0"/>
          </a:p>
          <a:p>
            <a:pPr>
              <a:buFont typeface="Wingdings" pitchFamily="2" charset="2"/>
              <a:buChar char="l"/>
            </a:pPr>
            <a:r>
              <a:rPr lang="en-US" altLang="zh-CN" dirty="0" smtClean="0"/>
              <a:t>Map</a:t>
            </a:r>
            <a:r>
              <a:rPr lang="zh-CN" altLang="en-US" dirty="0" smtClean="0"/>
              <a:t>过程对输入的</a:t>
            </a:r>
            <a:r>
              <a:rPr lang="en-US" altLang="zh-CN" dirty="0" smtClean="0"/>
              <a:t>&lt;key, value&gt;</a:t>
            </a:r>
            <a:r>
              <a:rPr lang="zh-CN" altLang="en-US" dirty="0" smtClean="0"/>
              <a:t>进行分析，得到需要的信息，单词，文件名，词频。由于</a:t>
            </a:r>
            <a:r>
              <a:rPr lang="en-US" altLang="zh-CN" dirty="0" smtClean="0"/>
              <a:t>&lt;key, value&gt;</a:t>
            </a:r>
            <a:r>
              <a:rPr lang="zh-CN" altLang="en-US" dirty="0" smtClean="0"/>
              <a:t>对只能有两个只，则需根据情况将其中的两个合并，例如将单词与文件名合并。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Combine </a:t>
            </a:r>
            <a:r>
              <a:rPr lang="zh-CN" altLang="en-US" dirty="0" smtClean="0"/>
              <a:t>过程</a:t>
            </a:r>
            <a:r>
              <a:rPr lang="en-US" altLang="zh-CN" dirty="0" smtClean="0"/>
              <a:t>	</a:t>
            </a:r>
            <a:endParaRPr lang="en-US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zh-CN" altLang="en-US" dirty="0" smtClean="0"/>
              <a:t>经过</a:t>
            </a:r>
            <a:r>
              <a:rPr lang="en-US" altLang="zh-CN" dirty="0" smtClean="0"/>
              <a:t>map</a:t>
            </a:r>
            <a:r>
              <a:rPr lang="zh-CN" altLang="en-US" dirty="0" smtClean="0"/>
              <a:t>方法后，</a:t>
            </a:r>
            <a:r>
              <a:rPr lang="en-US" altLang="zh-CN" dirty="0" smtClean="0"/>
              <a:t>Combine</a:t>
            </a:r>
            <a:r>
              <a:rPr lang="zh-CN" altLang="en-US" dirty="0" smtClean="0"/>
              <a:t>将</a:t>
            </a:r>
            <a:r>
              <a:rPr lang="en-US" altLang="zh-CN" dirty="0" smtClean="0"/>
              <a:t>key</a:t>
            </a:r>
            <a:r>
              <a:rPr lang="zh-CN" altLang="en-US" dirty="0" smtClean="0"/>
              <a:t>相同的</a:t>
            </a:r>
            <a:r>
              <a:rPr lang="en-US" altLang="zh-CN" dirty="0" smtClean="0"/>
              <a:t>value</a:t>
            </a:r>
            <a:r>
              <a:rPr lang="zh-CN" altLang="en-US" dirty="0" smtClean="0"/>
              <a:t>相加，得到一个单词在文件中的词频。</a:t>
            </a:r>
            <a:endParaRPr lang="en-US" altLang="zh-CN" dirty="0" smtClean="0"/>
          </a:p>
          <a:p>
            <a:pPr>
              <a:buFont typeface="Wingdings" pitchFamily="2" charset="2"/>
              <a:buChar char="l"/>
            </a:pPr>
            <a:r>
              <a:rPr lang="zh-CN" altLang="en-US" dirty="0" smtClean="0"/>
              <a:t>由于具有相同单词的记录应该被同一个</a:t>
            </a:r>
            <a:r>
              <a:rPr lang="en-US" altLang="zh-CN" dirty="0" smtClean="0"/>
              <a:t>reduce</a:t>
            </a:r>
            <a:r>
              <a:rPr lang="zh-CN" altLang="en-US" dirty="0" smtClean="0"/>
              <a:t>处理，所以这里应该修改</a:t>
            </a:r>
            <a:r>
              <a:rPr lang="en-US" altLang="zh-CN" dirty="0" smtClean="0"/>
              <a:t>key</a:t>
            </a:r>
            <a:r>
              <a:rPr lang="zh-CN" altLang="en-US" dirty="0" smtClean="0"/>
              <a:t>为单词，</a:t>
            </a:r>
            <a:r>
              <a:rPr lang="en-US" altLang="zh-CN" dirty="0" smtClean="0"/>
              <a:t>value</a:t>
            </a:r>
            <a:r>
              <a:rPr lang="zh-CN" altLang="en-US" dirty="0" smtClean="0"/>
              <a:t>为词频与文件的组合</a:t>
            </a:r>
            <a:endParaRPr lang="en-US" altLang="zh-CN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Reduce </a:t>
            </a:r>
            <a:r>
              <a:rPr lang="zh-CN" altLang="en-US" dirty="0" smtClean="0"/>
              <a:t>过程</a:t>
            </a:r>
            <a:endParaRPr lang="en-US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zh-CN" altLang="en-US" dirty="0" smtClean="0">
                <a:latin typeface="+mn-ea"/>
                <a:sym typeface="Wingdings" pitchFamily="2" charset="2"/>
              </a:rPr>
              <a:t>经过上述两个过程后， </a:t>
            </a:r>
            <a:r>
              <a:rPr lang="en-US" altLang="zh-CN" dirty="0" smtClean="0">
                <a:latin typeface="Gill Sans MT" pitchFamily="34" charset="0"/>
                <a:sym typeface="Wingdings" pitchFamily="2" charset="2"/>
              </a:rPr>
              <a:t>reduce</a:t>
            </a:r>
            <a:r>
              <a:rPr lang="zh-CN" altLang="en-US" dirty="0" smtClean="0">
                <a:latin typeface="Gill Sans MT" pitchFamily="34" charset="0"/>
                <a:sym typeface="Wingdings" pitchFamily="2" charset="2"/>
              </a:rPr>
              <a:t>过程只需将相同</a:t>
            </a:r>
            <a:r>
              <a:rPr lang="en-US" altLang="zh-CN" dirty="0" smtClean="0">
                <a:latin typeface="Gill Sans MT" pitchFamily="34" charset="0"/>
                <a:sym typeface="Wingdings" pitchFamily="2" charset="2"/>
              </a:rPr>
              <a:t>key</a:t>
            </a:r>
            <a:r>
              <a:rPr lang="zh-CN" altLang="en-US" dirty="0" smtClean="0">
                <a:latin typeface="Gill Sans MT" pitchFamily="34" charset="0"/>
                <a:sym typeface="Wingdings" pitchFamily="2" charset="2"/>
              </a:rPr>
              <a:t>值的</a:t>
            </a:r>
            <a:r>
              <a:rPr lang="en-US" altLang="zh-CN" dirty="0" smtClean="0">
                <a:latin typeface="Gill Sans MT" pitchFamily="34" charset="0"/>
                <a:sym typeface="Wingdings" pitchFamily="2" charset="2"/>
              </a:rPr>
              <a:t>value</a:t>
            </a:r>
            <a:r>
              <a:rPr lang="zh-CN" altLang="en-US" dirty="0" smtClean="0">
                <a:latin typeface="Gill Sans MT" pitchFamily="34" charset="0"/>
                <a:sym typeface="Wingdings" pitchFamily="2" charset="2"/>
              </a:rPr>
              <a:t>组合成所需的输出格式即可</a:t>
            </a:r>
            <a:r>
              <a:rPr lang="zh-CN" altLang="en-US" dirty="0" smtClean="0">
                <a:latin typeface="+mn-ea"/>
                <a:sym typeface="Wingdings" pitchFamily="2" charset="2"/>
              </a:rPr>
              <a:t>。</a:t>
            </a:r>
            <a:endParaRPr lang="en-US" altLang="zh-CN" dirty="0" smtClean="0">
              <a:latin typeface="+mn-ea"/>
              <a:sym typeface="Wingdings" pitchFamily="2" charset="2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832</TotalTime>
  <Words>193</Words>
  <Application>Microsoft Macintosh PowerPoint</Application>
  <PresentationFormat>On-screen Show (4:3)</PresentationFormat>
  <Paragraphs>20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夏至</vt:lpstr>
      <vt:lpstr>Homework 1(上交时间：11月8号)</vt:lpstr>
      <vt:lpstr>实现目标</vt:lpstr>
      <vt:lpstr>实现要求</vt:lpstr>
      <vt:lpstr>Map 过程 </vt:lpstr>
      <vt:lpstr>Combine 过程 </vt:lpstr>
      <vt:lpstr>Reduce 过程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cloud computing</dc:title>
  <cp:lastModifiedBy>littleheaven Yao</cp:lastModifiedBy>
  <cp:revision>129</cp:revision>
  <dcterms:modified xsi:type="dcterms:W3CDTF">2015-11-01T10:53:26Z</dcterms:modified>
</cp:coreProperties>
</file>