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15/9/13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tu.edu.cn/~yaobin/teaching/2012distr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yaobin@cs.sjtu.edu.cn" TargetMode="External"/><Relationship Id="rId3" Type="http://schemas.openxmlformats.org/officeDocument/2006/relationships/hyperlink" Target="http://www.cs.sjtu.edu.cn/~yaobi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分布式程序设计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2560" y="2319342"/>
            <a:ext cx="7406640" cy="1752600"/>
          </a:xfrm>
        </p:spPr>
        <p:txBody>
          <a:bodyPr/>
          <a:lstStyle/>
          <a:p>
            <a:r>
              <a:rPr lang="zh-CN" altLang="en-US" dirty="0" smtClean="0"/>
              <a:t>姚斌</a:t>
            </a:r>
            <a:endParaRPr lang="en-US" altLang="zh-CN" dirty="0" smtClean="0"/>
          </a:p>
          <a:p>
            <a:r>
              <a:rPr lang="zh-CN" altLang="en-US" dirty="0" smtClean="0"/>
              <a:t>计算机科学与工程系</a:t>
            </a:r>
            <a:endParaRPr lang="en-US" altLang="zh-CN" dirty="0" smtClean="0"/>
          </a:p>
          <a:p>
            <a:r>
              <a:rPr lang="zh-CN" altLang="en-US" dirty="0" smtClean="0"/>
              <a:t>上海交通大学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时间地点</a:t>
            </a:r>
            <a:endParaRPr lang="en-US" altLang="zh-CN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CN" altLang="en-US" dirty="0" smtClean="0"/>
              <a:t>时间</a:t>
            </a:r>
            <a:r>
              <a:rPr lang="en-US" altLang="zh-CN" dirty="0" smtClean="0"/>
              <a:t>:</a:t>
            </a:r>
            <a:r>
              <a:rPr lang="zh-CN" altLang="en-US" dirty="0" smtClean="0"/>
              <a:t>   </a:t>
            </a:r>
            <a:r>
              <a:rPr lang="en-US" altLang="zh-CN" dirty="0" smtClean="0"/>
              <a:t>(1-16</a:t>
            </a:r>
            <a:r>
              <a:rPr lang="zh-CN" altLang="en-US" dirty="0" smtClean="0"/>
              <a:t>周</a:t>
            </a:r>
            <a:r>
              <a:rPr lang="en-US" altLang="zh-CN" dirty="0" smtClean="0"/>
              <a:t>) </a:t>
            </a:r>
            <a:r>
              <a:rPr lang="zh-CN" altLang="en-US" dirty="0" smtClean="0"/>
              <a:t>周一  </a:t>
            </a:r>
            <a:r>
              <a:rPr lang="en-US" altLang="zh-CN" dirty="0" smtClean="0"/>
              <a:t>1,2</a:t>
            </a:r>
            <a:r>
              <a:rPr lang="zh-CN" altLang="en-US" dirty="0" smtClean="0"/>
              <a:t> 节，上机时间不单独安排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地点：东下院 </a:t>
            </a:r>
            <a:r>
              <a:rPr lang="zh-CN" altLang="zh-CN" dirty="0" smtClean="0"/>
              <a:t>5</a:t>
            </a:r>
            <a:r>
              <a:rPr lang="en-US" altLang="zh-CN" dirty="0" smtClean="0"/>
              <a:t>01</a:t>
            </a:r>
          </a:p>
          <a:p>
            <a:pPr lvl="1"/>
            <a:r>
              <a:rPr lang="zh-CN" altLang="en-US" dirty="0" smtClean="0"/>
              <a:t>课程主页：</a:t>
            </a:r>
            <a:r>
              <a:rPr lang="en-US" dirty="0" smtClean="0">
                <a:hlinkClick r:id="rId2"/>
              </a:rPr>
              <a:t>http://www.cs.sjtu.edu.cn/~yaobin/teaching/201</a:t>
            </a:r>
            <a:r>
              <a:rPr lang="en-US" altLang="zh-CN" dirty="0" smtClean="0">
                <a:hlinkClick r:id="rId2"/>
              </a:rPr>
              <a:t>5</a:t>
            </a:r>
            <a:r>
              <a:rPr lang="en-US" dirty="0" smtClean="0">
                <a:hlinkClick r:id="rId2"/>
              </a:rPr>
              <a:t>distr/index.html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考核内容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阅读相关</a:t>
            </a:r>
            <a:r>
              <a:rPr lang="en-US" altLang="zh-CN" dirty="0" smtClean="0"/>
              <a:t>paper</a:t>
            </a:r>
            <a:r>
              <a:rPr lang="zh-CN" altLang="en-US" dirty="0" smtClean="0"/>
              <a:t>并做</a:t>
            </a:r>
            <a:r>
              <a:rPr lang="en-US" altLang="zh-CN" dirty="0" smtClean="0"/>
              <a:t>presentation(10%)</a:t>
            </a:r>
          </a:p>
          <a:p>
            <a:pPr lvl="1"/>
            <a:r>
              <a:rPr lang="zh-CN" altLang="en-US" dirty="0" smtClean="0"/>
              <a:t>每人选一篇云计算或者大数据相关论文（英文，</a:t>
            </a:r>
            <a:r>
              <a:rPr lang="en-US" altLang="zh-CN" dirty="0" smtClean="0"/>
              <a:t>2013</a:t>
            </a:r>
            <a:r>
              <a:rPr lang="zh-CN" altLang="en-US" dirty="0" smtClean="0"/>
              <a:t>年以后发表的，</a:t>
            </a:r>
            <a:r>
              <a:rPr lang="en-US" altLang="zh-CN" dirty="0" smtClean="0"/>
              <a:t>8</a:t>
            </a:r>
            <a:r>
              <a:rPr lang="zh-CN" altLang="en-US" dirty="0" smtClean="0"/>
              <a:t>页以上），尽量不要重复，第</a:t>
            </a:r>
            <a:r>
              <a:rPr lang="zh-CN" altLang="zh-CN" dirty="0"/>
              <a:t>1</a:t>
            </a:r>
            <a:r>
              <a:rPr lang="zh-CN" altLang="en-US" dirty="0" smtClean="0"/>
              <a:t>周周四之前将选取文章发送给助教，确定题目</a:t>
            </a:r>
            <a:r>
              <a:rPr lang="en-US" altLang="zh-CN" dirty="0" smtClean="0"/>
              <a:t>,</a:t>
            </a:r>
            <a:r>
              <a:rPr lang="zh-CN" altLang="en-US" dirty="0" smtClean="0"/>
              <a:t>第</a:t>
            </a:r>
            <a:r>
              <a:rPr lang="zh-CN" altLang="zh-CN" dirty="0"/>
              <a:t>3</a:t>
            </a:r>
            <a:r>
              <a:rPr lang="zh-CN" altLang="en-US" dirty="0" smtClean="0"/>
              <a:t>周开始做</a:t>
            </a:r>
            <a:r>
              <a:rPr lang="en-US" altLang="zh-CN" dirty="0" smtClean="0"/>
              <a:t>presentation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20</a:t>
            </a:r>
            <a:r>
              <a:rPr lang="zh-CN" altLang="en-US" dirty="0" smtClean="0"/>
              <a:t>分钟课堂</a:t>
            </a:r>
            <a:r>
              <a:rPr lang="en-US" altLang="zh-CN" dirty="0" smtClean="0"/>
              <a:t>presentation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内容：</a:t>
            </a:r>
            <a:r>
              <a:rPr lang="en-US" altLang="zh-CN" dirty="0" smtClean="0"/>
              <a:t>paper summary</a:t>
            </a:r>
          </a:p>
          <a:p>
            <a:r>
              <a:rPr lang="zh-CN" altLang="en-US" dirty="0" smtClean="0"/>
              <a:t>六</a:t>
            </a:r>
            <a:r>
              <a:rPr lang="zh-CN" altLang="en-US" dirty="0" smtClean="0"/>
              <a:t>个编</a:t>
            </a:r>
            <a:r>
              <a:rPr lang="zh-CN" altLang="en-US" dirty="0" smtClean="0"/>
              <a:t>程大作业（</a:t>
            </a:r>
            <a:r>
              <a:rPr lang="en-US" altLang="zh-CN" dirty="0" smtClean="0"/>
              <a:t>60%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二人一组，第</a:t>
            </a:r>
            <a:r>
              <a:rPr lang="zh-CN" altLang="zh-CN" dirty="0"/>
              <a:t>1</a:t>
            </a:r>
            <a:r>
              <a:rPr lang="zh-CN" altLang="en-US" dirty="0" smtClean="0"/>
              <a:t>周周五确定分组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演示：</a:t>
            </a:r>
            <a:r>
              <a:rPr lang="en-US" altLang="zh-CN" dirty="0" smtClean="0"/>
              <a:t>20</a:t>
            </a:r>
            <a:r>
              <a:rPr lang="zh-CN" altLang="en-US" dirty="0" smtClean="0"/>
              <a:t>分钟</a:t>
            </a:r>
            <a:r>
              <a:rPr lang="en-US" altLang="zh-CN" dirty="0" smtClean="0"/>
              <a:t>presentation</a:t>
            </a:r>
            <a:r>
              <a:rPr lang="zh-CN" altLang="en-US" dirty="0" smtClean="0"/>
              <a:t>＋系统演示</a:t>
            </a:r>
            <a:endParaRPr lang="en-US" altLang="zh-CN" dirty="0" smtClean="0"/>
          </a:p>
          <a:p>
            <a:r>
              <a:rPr lang="zh-CN" altLang="en-US" dirty="0" smtClean="0"/>
              <a:t>平时作业 （</a:t>
            </a:r>
            <a:r>
              <a:rPr lang="en-US" altLang="zh-CN" dirty="0" smtClean="0"/>
              <a:t>30%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课程其他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联系方式</a:t>
            </a:r>
            <a:r>
              <a:rPr lang="en-US" altLang="zh-CN" dirty="0" smtClean="0"/>
              <a:t> </a:t>
            </a:r>
            <a:r>
              <a:rPr lang="zh-CN" altLang="en-US" dirty="0" smtClean="0"/>
              <a:t>（邮件题目格式：分布式</a:t>
            </a:r>
            <a:r>
              <a:rPr lang="en-US" altLang="zh-CN" dirty="0" smtClean="0"/>
              <a:t>2015_</a:t>
            </a:r>
            <a:r>
              <a:rPr lang="zh-CN" altLang="en-US" dirty="0" smtClean="0"/>
              <a:t>姓名</a:t>
            </a:r>
            <a:r>
              <a:rPr lang="en-US" altLang="zh-CN" dirty="0" smtClean="0"/>
              <a:t>_</a:t>
            </a:r>
            <a:r>
              <a:rPr lang="zh-CN" altLang="en-US" dirty="0" smtClean="0"/>
              <a:t>具体问题）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邮箱</a:t>
            </a:r>
            <a:r>
              <a:rPr lang="en-US" altLang="zh-CN" dirty="0" smtClean="0"/>
              <a:t>: </a:t>
            </a:r>
            <a:r>
              <a:rPr lang="en-US" altLang="zh-CN" dirty="0" smtClean="0">
                <a:hlinkClick r:id="rId2"/>
              </a:rPr>
              <a:t>yaobin@cs.sjtu.edu.cn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         </a:t>
            </a:r>
            <a:r>
              <a:rPr lang="en-US" altLang="zh-CN" dirty="0"/>
              <a:t>oizz01@sjtu.edu.cn (</a:t>
            </a:r>
            <a:r>
              <a:rPr lang="zh-CN" altLang="en-US" dirty="0" smtClean="0"/>
              <a:t>助教：李格非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 smtClean="0"/>
              <a:t>主页</a:t>
            </a:r>
            <a:r>
              <a:rPr lang="en-US" altLang="zh-CN" dirty="0" smtClean="0"/>
              <a:t>: </a:t>
            </a:r>
            <a:r>
              <a:rPr lang="en-US" dirty="0" smtClean="0">
                <a:hlinkClick r:id="rId3"/>
              </a:rPr>
              <a:t>http://www.cs.sjtu.edu.cn/~yaobin/</a:t>
            </a:r>
            <a:endParaRPr lang="en-US" dirty="0" smtClean="0"/>
          </a:p>
          <a:p>
            <a:pPr lvl="1"/>
            <a:r>
              <a:rPr lang="zh-CN" altLang="en-US" dirty="0" smtClean="0"/>
              <a:t>电话</a:t>
            </a:r>
            <a:r>
              <a:rPr lang="en-US" altLang="zh-CN" dirty="0" smtClean="0"/>
              <a:t>: 15921379438</a:t>
            </a:r>
          </a:p>
          <a:p>
            <a:r>
              <a:rPr lang="zh-CN" altLang="en-US" dirty="0" smtClean="0"/>
              <a:t>参考书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Cloud computing bible(</a:t>
            </a:r>
            <a:r>
              <a:rPr lang="zh-CN" altLang="en-US" dirty="0" smtClean="0"/>
              <a:t>英文</a:t>
            </a:r>
            <a:r>
              <a:rPr lang="en-US" altLang="zh-CN" dirty="0" smtClean="0"/>
              <a:t>): Barrie </a:t>
            </a:r>
            <a:r>
              <a:rPr lang="en-US" altLang="zh-CN" dirty="0" err="1" smtClean="0"/>
              <a:t>Sosinsky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《</a:t>
            </a:r>
            <a:r>
              <a:rPr lang="zh-CN" altLang="en-US" dirty="0" smtClean="0"/>
              <a:t>云计算</a:t>
            </a:r>
            <a:r>
              <a:rPr lang="en-US" altLang="zh-CN" dirty="0" smtClean="0"/>
              <a:t>(</a:t>
            </a:r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版</a:t>
            </a:r>
            <a:r>
              <a:rPr lang="en-US" altLang="zh-CN" dirty="0" smtClean="0"/>
              <a:t>)》</a:t>
            </a:r>
            <a:r>
              <a:rPr lang="zh-CN" altLang="en-US" dirty="0" smtClean="0"/>
              <a:t>刘鹏 编</a:t>
            </a:r>
            <a:r>
              <a:rPr lang="en-US" altLang="zh-CN" dirty="0" smtClean="0"/>
              <a:t>,</a:t>
            </a:r>
            <a:r>
              <a:rPr lang="zh-CN" altLang="en-US" dirty="0" smtClean="0"/>
              <a:t>电子工业出版社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《</a:t>
            </a:r>
            <a:r>
              <a:rPr lang="zh-CN" altLang="en-US" dirty="0" smtClean="0"/>
              <a:t>实战</a:t>
            </a:r>
            <a:r>
              <a:rPr lang="en-US" altLang="zh-CN" dirty="0" err="1" smtClean="0"/>
              <a:t>Hadoop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刘鹏 编</a:t>
            </a:r>
            <a:r>
              <a:rPr lang="en-US" altLang="zh-CN" dirty="0" smtClean="0"/>
              <a:t>,</a:t>
            </a:r>
            <a:r>
              <a:rPr lang="zh-CN" altLang="en-US" dirty="0" smtClean="0"/>
              <a:t>电子工业出版社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500</TotalTime>
  <Words>182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夏至</vt:lpstr>
      <vt:lpstr>分布式程序设计</vt:lpstr>
      <vt:lpstr>时间地点</vt:lpstr>
      <vt:lpstr>考核内容</vt:lpstr>
      <vt:lpstr>课程其他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cloud computing</dc:title>
  <cp:lastModifiedBy>littleheaven Yao</cp:lastModifiedBy>
  <cp:revision>99</cp:revision>
  <dcterms:modified xsi:type="dcterms:W3CDTF">2015-09-13T07:36:52Z</dcterms:modified>
</cp:coreProperties>
</file>